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97" r:id="rId3"/>
    <p:sldId id="346" r:id="rId4"/>
    <p:sldId id="347" r:id="rId5"/>
    <p:sldId id="348" r:id="rId6"/>
    <p:sldId id="349" r:id="rId7"/>
    <p:sldId id="269" r:id="rId8"/>
    <p:sldId id="298" r:id="rId9"/>
    <p:sldId id="291" r:id="rId10"/>
    <p:sldId id="300" r:id="rId11"/>
    <p:sldId id="306" r:id="rId12"/>
    <p:sldId id="307" r:id="rId13"/>
    <p:sldId id="304" r:id="rId14"/>
    <p:sldId id="311" r:id="rId15"/>
    <p:sldId id="308" r:id="rId16"/>
    <p:sldId id="310" r:id="rId17"/>
    <p:sldId id="302" r:id="rId18"/>
    <p:sldId id="313" r:id="rId19"/>
    <p:sldId id="314" r:id="rId20"/>
    <p:sldId id="315" r:id="rId21"/>
    <p:sldId id="316" r:id="rId22"/>
    <p:sldId id="342" r:id="rId23"/>
    <p:sldId id="318" r:id="rId24"/>
    <p:sldId id="319" r:id="rId25"/>
    <p:sldId id="320" r:id="rId26"/>
    <p:sldId id="322" r:id="rId27"/>
    <p:sldId id="321" r:id="rId28"/>
    <p:sldId id="317" r:id="rId29"/>
    <p:sldId id="324" r:id="rId30"/>
    <p:sldId id="330" r:id="rId31"/>
    <p:sldId id="350" r:id="rId32"/>
    <p:sldId id="331" r:id="rId33"/>
    <p:sldId id="290" r:id="rId34"/>
    <p:sldId id="301" r:id="rId35"/>
    <p:sldId id="305" r:id="rId36"/>
    <p:sldId id="323" r:id="rId37"/>
    <p:sldId id="326" r:id="rId38"/>
    <p:sldId id="343" r:id="rId39"/>
    <p:sldId id="327" r:id="rId40"/>
    <p:sldId id="328" r:id="rId41"/>
    <p:sldId id="351" r:id="rId42"/>
    <p:sldId id="289" r:id="rId43"/>
    <p:sldId id="332" r:id="rId44"/>
    <p:sldId id="333" r:id="rId45"/>
    <p:sldId id="334" r:id="rId46"/>
    <p:sldId id="336" r:id="rId47"/>
    <p:sldId id="335" r:id="rId48"/>
    <p:sldId id="338" r:id="rId49"/>
    <p:sldId id="339" r:id="rId50"/>
    <p:sldId id="340" r:id="rId51"/>
    <p:sldId id="329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D6D5D5"/>
    <a:srgbClr val="01A2FF"/>
    <a:srgbClr val="EF5FA7"/>
    <a:srgbClr val="EE220D"/>
    <a:srgbClr val="60D836"/>
    <a:srgbClr val="F98A8A"/>
    <a:srgbClr val="C7FE80"/>
    <a:srgbClr val="9BEDFD"/>
    <a:srgbClr val="FFC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22" autoAdjust="0"/>
    <p:restoredTop sz="94660"/>
  </p:normalViewPr>
  <p:slideViewPr>
    <p:cSldViewPr snapToGrid="0">
      <p:cViewPr varScale="1">
        <p:scale>
          <a:sx n="85" d="100"/>
          <a:sy n="85" d="100"/>
        </p:scale>
        <p:origin x="78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54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527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0361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165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2344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2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493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523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31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303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75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2021-09-18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157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en/list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gmom7/algo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oiemaweb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0" y="-16613"/>
            <a:ext cx="12192000" cy="2867389"/>
          </a:xfrm>
          <a:prstGeom prst="rect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000" b="1" kern="0" dirty="0">
                <a:solidFill>
                  <a:srgbClr val="FD8C8C"/>
                </a:solidFill>
              </a:rPr>
              <a:t>JS</a:t>
            </a:r>
            <a:r>
              <a:rPr lang="en-US" altLang="ko-KR" sz="4000" b="1" kern="0" dirty="0">
                <a:solidFill>
                  <a:prstClr val="white"/>
                </a:solidFill>
              </a:rPr>
              <a:t> </a:t>
            </a:r>
            <a:r>
              <a:rPr lang="en-US" altLang="ko-KR" sz="4000" b="1" kern="0" dirty="0">
                <a:solidFill>
                  <a:prstClr val="white">
                    <a:lumMod val="95000"/>
                  </a:prstClr>
                </a:solidFill>
              </a:rPr>
              <a:t>2</a:t>
            </a:r>
            <a:r>
              <a:rPr lang="ko-KR" altLang="en-US" sz="4000" b="1" kern="0" dirty="0">
                <a:solidFill>
                  <a:prstClr val="white">
                    <a:lumMod val="95000"/>
                  </a:prstClr>
                </a:solidFill>
              </a:rPr>
              <a:t>주차 스터디</a:t>
            </a:r>
            <a:endParaRPr lang="en-US" altLang="ko-KR" sz="4000" b="1" kern="0" dirty="0">
              <a:solidFill>
                <a:prstClr val="white">
                  <a:lumMod val="95000"/>
                </a:prst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8137F6-03D4-47A5-BF33-73FDEF136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414" y="4007225"/>
            <a:ext cx="9461171" cy="13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316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E22CAD13-D464-4C51-898B-38A3B5050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99" y="1261421"/>
            <a:ext cx="8430802" cy="52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27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0913" y="447885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1417908" y="5366262"/>
            <a:ext cx="503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9DA67-3DB8-44F3-AAB8-40E863A7A2C6}"/>
              </a:ext>
            </a:extLst>
          </p:cNvPr>
          <p:cNvSpPr txBox="1"/>
          <p:nvPr/>
        </p:nvSpPr>
        <p:spPr>
          <a:xfrm>
            <a:off x="3861283" y="3040410"/>
            <a:ext cx="4556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이성규</a:t>
            </a:r>
          </a:p>
        </p:txBody>
      </p:sp>
    </p:spTree>
    <p:extLst>
      <p:ext uri="{BB962C8B-B14F-4D97-AF65-F5344CB8AC3E}">
        <p14:creationId xmlns:p14="http://schemas.microsoft.com/office/powerpoint/2010/main" val="2279809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0913" y="447885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1417908" y="5366262"/>
            <a:ext cx="503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9DA67-3DB8-44F3-AAB8-40E863A7A2C6}"/>
              </a:ext>
            </a:extLst>
          </p:cNvPr>
          <p:cNvSpPr txBox="1"/>
          <p:nvPr/>
        </p:nvSpPr>
        <p:spPr>
          <a:xfrm>
            <a:off x="4766718" y="3040410"/>
            <a:ext cx="4556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1119759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C8E5176-5F89-4308-9757-DB0940BB8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0" y="642988"/>
            <a:ext cx="3078277" cy="5571543"/>
          </a:xfrm>
          <a:prstGeom prst="rect">
            <a:avLst/>
          </a:prstGeom>
        </p:spPr>
      </p:pic>
      <p:sp>
        <p:nvSpPr>
          <p:cNvPr id="5" name="양쪽 모서리가 둥근 사각형 4"/>
          <p:cNvSpPr/>
          <p:nvPr/>
        </p:nvSpPr>
        <p:spPr>
          <a:xfrm>
            <a:off x="4387515" y="2022601"/>
            <a:ext cx="7161017" cy="4154361"/>
          </a:xfrm>
          <a:prstGeom prst="round2SameRect">
            <a:avLst>
              <a:gd name="adj1" fmla="val 5121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lvl="2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endParaRPr lang="en-US" altLang="ko-KR" sz="2000" b="1" dirty="0">
              <a:solidFill>
                <a:schemeClr val="tx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061C20-217C-455C-BCF6-5CD66F5BF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484" y="2792379"/>
            <a:ext cx="5361077" cy="261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92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0913" y="447885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1417908" y="5366262"/>
            <a:ext cx="503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39DA67-3DB8-44F3-AAB8-40E863A7A2C6}"/>
              </a:ext>
            </a:extLst>
          </p:cNvPr>
          <p:cNvSpPr txBox="1"/>
          <p:nvPr/>
        </p:nvSpPr>
        <p:spPr>
          <a:xfrm>
            <a:off x="4766718" y="3040410"/>
            <a:ext cx="45565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동작</a:t>
            </a:r>
          </a:p>
        </p:txBody>
      </p:sp>
    </p:spTree>
    <p:extLst>
      <p:ext uri="{BB962C8B-B14F-4D97-AF65-F5344CB8AC3E}">
        <p14:creationId xmlns:p14="http://schemas.microsoft.com/office/powerpoint/2010/main" val="20192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A3F2B4-AAE3-4E7B-B585-64DB31BCAE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3063" r="2717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59CC1A9-0577-4FAB-89CA-589F0A8A62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754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1417908" y="5366262"/>
            <a:ext cx="503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499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CCB75FA-4055-4EA0-8CFD-AE145CFFD9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13063" r="27176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7E02D9F-F48B-47A0-98D1-4F62DC56AC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27542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1417908" y="5366262"/>
            <a:ext cx="503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6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C23DB6-043E-4B53-95B8-169FFA85B6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3012" y="2546226"/>
            <a:ext cx="4400925" cy="328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1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BC497BF-DDC5-4690-B72F-97A0702A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651" y="1629421"/>
            <a:ext cx="8392696" cy="439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50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7371" y="469808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1417908" y="5366262"/>
            <a:ext cx="503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9600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87BA70-EA06-4098-9DC5-5F7CAD6A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423" y="1857680"/>
            <a:ext cx="6492240" cy="369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297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4668162" y="3040410"/>
            <a:ext cx="503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95%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59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1BC5F3-DFC0-46F5-9E45-1F2CAED8F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9782C2-B48D-476D-A566-057848ACD7C2}"/>
              </a:ext>
            </a:extLst>
          </p:cNvPr>
          <p:cNvSpPr/>
          <p:nvPr/>
        </p:nvSpPr>
        <p:spPr>
          <a:xfrm>
            <a:off x="502024" y="1452283"/>
            <a:ext cx="5477435" cy="860612"/>
          </a:xfrm>
          <a:prstGeom prst="rect">
            <a:avLst/>
          </a:pr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40BA7A-B921-4C25-9823-8F3995CBB3BB}"/>
              </a:ext>
            </a:extLst>
          </p:cNvPr>
          <p:cNvSpPr/>
          <p:nvPr/>
        </p:nvSpPr>
        <p:spPr>
          <a:xfrm>
            <a:off x="502024" y="2312895"/>
            <a:ext cx="5477435" cy="8606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16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4668162" y="3040410"/>
            <a:ext cx="503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14768789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3245808" y="3040410"/>
            <a:ext cx="594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일급 객체</a:t>
            </a:r>
          </a:p>
        </p:txBody>
      </p:sp>
    </p:spTree>
    <p:extLst>
      <p:ext uri="{BB962C8B-B14F-4D97-AF65-F5344CB8AC3E}">
        <p14:creationId xmlns:p14="http://schemas.microsoft.com/office/powerpoint/2010/main" val="2139277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3245808" y="3040410"/>
            <a:ext cx="594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일급 객체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4527E88-15C3-4F62-9E53-3F23DD325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8071" y="1853045"/>
            <a:ext cx="9535856" cy="354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64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FD8C8C"/>
                </a:solidFill>
              </a:rPr>
              <a:t>JS</a:t>
            </a:r>
            <a:r>
              <a:rPr lang="ko-KR" altLang="en-US" sz="2400" b="1" kern="0">
                <a:solidFill>
                  <a:srgbClr val="FD8C8C"/>
                </a:solidFill>
              </a:rPr>
              <a:t> </a:t>
            </a:r>
            <a:r>
              <a:rPr lang="en-US" altLang="ko-KR" sz="2400" b="1" kern="0">
                <a:solidFill>
                  <a:schemeClr val="bg1"/>
                </a:solidFill>
              </a:rPr>
              <a:t>2</a:t>
            </a:r>
            <a:r>
              <a:rPr lang="ko-KR" altLang="en-US" sz="2400" b="1" kern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606F053-D6D0-4785-88DF-FEC3532B8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5081" y="2237806"/>
            <a:ext cx="7528923" cy="17972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1E53F60-29A2-4D8F-859D-0D2EC93092AB}"/>
              </a:ext>
            </a:extLst>
          </p:cNvPr>
          <p:cNvSpPr txBox="1"/>
          <p:nvPr/>
        </p:nvSpPr>
        <p:spPr>
          <a:xfrm>
            <a:off x="2399172" y="4581402"/>
            <a:ext cx="89826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chemeClr val="bg1"/>
                </a:solidFill>
                <a:effectLst/>
                <a:latin typeface="-apple-system"/>
              </a:rPr>
              <a:t> 변수에 할당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-apple-system"/>
              </a:rPr>
              <a:t>(assignment)</a:t>
            </a:r>
            <a:r>
              <a:rPr lang="ko-KR" altLang="en-US" sz="3600" b="0" i="0" dirty="0">
                <a:solidFill>
                  <a:schemeClr val="bg1"/>
                </a:solidFill>
                <a:effectLst/>
                <a:latin typeface="-apple-system"/>
              </a:rPr>
              <a:t>할 수 있다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835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0E43D816-5A99-4183-83F0-C9D59DA79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305" y="2122857"/>
            <a:ext cx="6507388" cy="2612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F5FF8F6-E751-47E9-9F3A-153507B10777}"/>
              </a:ext>
            </a:extLst>
          </p:cNvPr>
          <p:cNvSpPr txBox="1"/>
          <p:nvPr/>
        </p:nvSpPr>
        <p:spPr>
          <a:xfrm>
            <a:off x="1832644" y="5204457"/>
            <a:ext cx="8901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chemeClr val="bg1"/>
                </a:solidFill>
                <a:effectLst/>
                <a:latin typeface="-apple-system"/>
              </a:rPr>
              <a:t>다른 함수를 인자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-apple-system"/>
              </a:rPr>
              <a:t>(argument)</a:t>
            </a:r>
            <a:r>
              <a:rPr lang="ko-KR" altLang="en-US" sz="3600" b="0" i="0" dirty="0">
                <a:solidFill>
                  <a:schemeClr val="bg1"/>
                </a:solidFill>
                <a:effectLst/>
                <a:latin typeface="-apple-system"/>
              </a:rPr>
              <a:t>로 전달 받는다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354890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FDB6985-3C27-4112-B44E-885F7F551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228" y="2059909"/>
            <a:ext cx="4085542" cy="27381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CC2BB4-E42A-41D5-80C6-E51B23F95A88}"/>
              </a:ext>
            </a:extLst>
          </p:cNvPr>
          <p:cNvSpPr txBox="1"/>
          <p:nvPr/>
        </p:nvSpPr>
        <p:spPr>
          <a:xfrm>
            <a:off x="2680446" y="5259181"/>
            <a:ext cx="8049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3600" b="0" i="0" dirty="0">
                <a:solidFill>
                  <a:schemeClr val="bg1"/>
                </a:solidFill>
                <a:effectLst/>
                <a:latin typeface="-apple-system"/>
              </a:rPr>
              <a:t>다른 함수의 결과로서 리턴 될 수 있다</a:t>
            </a:r>
            <a:r>
              <a:rPr lang="en-US" altLang="ko-KR" sz="3600" b="0" i="0" dirty="0">
                <a:solidFill>
                  <a:schemeClr val="bg1"/>
                </a:solidFill>
                <a:effectLst/>
                <a:latin typeface="-apple-syste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2607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3543615" y="3040410"/>
            <a:ext cx="594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err="1">
                <a:solidFill>
                  <a:schemeClr val="bg1"/>
                </a:solidFill>
              </a:rPr>
              <a:t>콜백</a:t>
            </a:r>
            <a:r>
              <a:rPr lang="ko-KR" altLang="en-US" sz="9600" dirty="0">
                <a:solidFill>
                  <a:schemeClr val="bg1"/>
                </a:solidFill>
              </a:rPr>
              <a:t> 함수</a:t>
            </a:r>
          </a:p>
        </p:txBody>
      </p:sp>
    </p:spTree>
    <p:extLst>
      <p:ext uri="{BB962C8B-B14F-4D97-AF65-F5344CB8AC3E}">
        <p14:creationId xmlns:p14="http://schemas.microsoft.com/office/powerpoint/2010/main" val="2187149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F913EB9-A042-44B5-9868-0381B9F83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656" y="1631167"/>
            <a:ext cx="7348890" cy="43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1C1DB0F-DD94-4CC7-86EC-6749A1E6EF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19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FD8C8C"/>
                </a:solidFill>
              </a:rPr>
              <a:t>JS</a:t>
            </a:r>
            <a:r>
              <a:rPr lang="ko-KR" altLang="en-US" sz="2400" b="1" kern="0">
                <a:solidFill>
                  <a:srgbClr val="FD8C8C"/>
                </a:solidFill>
              </a:rPr>
              <a:t> </a:t>
            </a:r>
            <a:r>
              <a:rPr lang="en-US" altLang="ko-KR" sz="2400" b="1" kern="0">
                <a:solidFill>
                  <a:schemeClr val="bg1"/>
                </a:solidFill>
              </a:rPr>
              <a:t>2</a:t>
            </a:r>
            <a:r>
              <a:rPr lang="ko-KR" altLang="en-US" sz="2400" b="1" kern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0907E699-8183-4B4A-AD3C-C1ACE5857C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174" y="993089"/>
            <a:ext cx="6071650" cy="540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0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7" name="그림 6" descr="사람, 남자이(가) 표시된 사진&#10;&#10;자동 생성된 설명">
            <a:extLst>
              <a:ext uri="{FF2B5EF4-FFF2-40B4-BE49-F238E27FC236}">
                <a16:creationId xmlns:a16="http://schemas.microsoft.com/office/drawing/2014/main" id="{C7AC02EE-63E5-41E0-9D29-B6DE69161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06" y="1839671"/>
            <a:ext cx="3603812" cy="3797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A606D-CB54-4DE4-92C1-C1E4F33578ED}"/>
              </a:ext>
            </a:extLst>
          </p:cNvPr>
          <p:cNvSpPr txBox="1"/>
          <p:nvPr/>
        </p:nvSpPr>
        <p:spPr>
          <a:xfrm>
            <a:off x="7793412" y="2337008"/>
            <a:ext cx="2665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</a:rPr>
              <a:t>?</a:t>
            </a:r>
            <a:endParaRPr lang="ko-KR" altLang="en-US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8599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FD8C8C"/>
                </a:solidFill>
              </a:rPr>
              <a:t>JS</a:t>
            </a:r>
            <a:r>
              <a:rPr lang="ko-KR" altLang="en-US" sz="2400" b="1" kern="0">
                <a:solidFill>
                  <a:srgbClr val="FD8C8C"/>
                </a:solidFill>
              </a:rPr>
              <a:t> </a:t>
            </a:r>
            <a:r>
              <a:rPr lang="en-US" altLang="ko-KR" sz="2400" b="1" kern="0">
                <a:solidFill>
                  <a:schemeClr val="bg1"/>
                </a:solidFill>
              </a:rPr>
              <a:t>2</a:t>
            </a:r>
            <a:r>
              <a:rPr lang="ko-KR" altLang="en-US" sz="2400" b="1" kern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2" name="소개 - Chrome 2021-09-16 19-35-15">
            <a:hlinkClick r:id="" action="ppaction://media"/>
            <a:extLst>
              <a:ext uri="{FF2B5EF4-FFF2-40B4-BE49-F238E27FC236}">
                <a16:creationId xmlns:a16="http://schemas.microsoft.com/office/drawing/2014/main" id="{CF3C6772-E180-4791-9EB6-5DE147B6C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3016" y="1488981"/>
            <a:ext cx="8693054" cy="467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347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FD8C8C"/>
                </a:solidFill>
              </a:rPr>
              <a:t>JS</a:t>
            </a:r>
            <a:r>
              <a:rPr lang="ko-KR" altLang="en-US" sz="2400" b="1" kern="0">
                <a:solidFill>
                  <a:srgbClr val="FD8C8C"/>
                </a:solidFill>
              </a:rPr>
              <a:t> </a:t>
            </a:r>
            <a:r>
              <a:rPr lang="en-US" altLang="ko-KR" sz="2400" b="1" kern="0">
                <a:solidFill>
                  <a:schemeClr val="bg1"/>
                </a:solidFill>
              </a:rPr>
              <a:t>2</a:t>
            </a:r>
            <a:r>
              <a:rPr lang="ko-KR" altLang="en-US" sz="2400" b="1" kern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76473C-E553-4AD7-9FD1-D9CB713BA0AC}"/>
              </a:ext>
            </a:extLst>
          </p:cNvPr>
          <p:cNvSpPr txBox="1"/>
          <p:nvPr/>
        </p:nvSpPr>
        <p:spPr>
          <a:xfrm>
            <a:off x="2501152" y="3440519"/>
            <a:ext cx="71896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hlinkClick r:id="rId3"/>
              </a:rPr>
              <a:t>https://visualgo.net/en/list</a:t>
            </a:r>
            <a:r>
              <a:rPr lang="en-US" altLang="ko-KR" sz="4400" dirty="0"/>
              <a:t> 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118502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0914" y="195943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 hidden="1">
            <a:extLst>
              <a:ext uri="{FF2B5EF4-FFF2-40B4-BE49-F238E27FC236}">
                <a16:creationId xmlns:a16="http://schemas.microsoft.com/office/drawing/2014/main" id="{58DD66FA-FFBC-460B-8675-E9327FE7CD78}"/>
              </a:ext>
            </a:extLst>
          </p:cNvPr>
          <p:cNvSpPr/>
          <p:nvPr/>
        </p:nvSpPr>
        <p:spPr>
          <a:xfrm>
            <a:off x="877352" y="666139"/>
            <a:ext cx="415174" cy="41517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3" name="extBox 2" hidden="1">
            <a:extLst>
              <a:ext uri="{FF2B5EF4-FFF2-40B4-BE49-F238E27FC236}">
                <a16:creationId xmlns:a16="http://schemas.microsoft.com/office/drawing/2014/main" id="{C81FC37D-FD4D-4AC5-95A3-1CC2B514B6A1}"/>
              </a:ext>
            </a:extLst>
          </p:cNvPr>
          <p:cNvSpPr txBox="1"/>
          <p:nvPr/>
        </p:nvSpPr>
        <p:spPr>
          <a:xfrm>
            <a:off x="833754" y="689060"/>
            <a:ext cx="50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98A8A"/>
                </a:solidFill>
              </a:rPr>
              <a:t>04</a:t>
            </a:r>
            <a:endParaRPr lang="ko-KR" altLang="en-US" b="1" i="1" dirty="0">
              <a:solidFill>
                <a:srgbClr val="F98A8A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1A9986-A0AE-4DC8-969A-77F961EF165C}"/>
              </a:ext>
            </a:extLst>
          </p:cNvPr>
          <p:cNvSpPr txBox="1"/>
          <p:nvPr/>
        </p:nvSpPr>
        <p:spPr>
          <a:xfrm>
            <a:off x="2223247" y="3105834"/>
            <a:ext cx="77455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hlinkClick r:id="rId2"/>
              </a:rPr>
              <a:t>https://github.com/magmom7/algo</a:t>
            </a:r>
            <a:r>
              <a:rPr lang="ko-KR" alt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85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154BD-B364-4D5D-8162-03DBB9DAA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2098" y="1389658"/>
            <a:ext cx="847803" cy="847803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A147FE6-BECE-478A-8F49-1E7346B3ACF5}"/>
              </a:ext>
            </a:extLst>
          </p:cNvPr>
          <p:cNvGrpSpPr/>
          <p:nvPr/>
        </p:nvGrpSpPr>
        <p:grpSpPr>
          <a:xfrm>
            <a:off x="2883177" y="2279904"/>
            <a:ext cx="2788921" cy="4303776"/>
            <a:chOff x="2331720" y="2279904"/>
            <a:chExt cx="2788921" cy="43037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ECBB96-4788-4FEB-B748-B53DB53663E4}"/>
                </a:ext>
              </a:extLst>
            </p:cNvPr>
            <p:cNvSpPr txBox="1"/>
            <p:nvPr/>
          </p:nvSpPr>
          <p:spPr>
            <a:xfrm>
              <a:off x="2880360" y="2279904"/>
              <a:ext cx="169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Memory Heap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F1DECFA-3603-4A77-B355-85DA7799B6CC}"/>
                </a:ext>
              </a:extLst>
            </p:cNvPr>
            <p:cNvGrpSpPr/>
            <p:nvPr/>
          </p:nvGrpSpPr>
          <p:grpSpPr>
            <a:xfrm>
              <a:off x="2331720" y="2834640"/>
              <a:ext cx="2788921" cy="3749040"/>
              <a:chOff x="2331720" y="2834640"/>
              <a:chExt cx="2788921" cy="3749040"/>
            </a:xfrm>
          </p:grpSpPr>
          <p:sp>
            <p:nvSpPr>
              <p:cNvPr id="9" name="사각형: 둥근 모서리 8">
                <a:extLst>
                  <a:ext uri="{FF2B5EF4-FFF2-40B4-BE49-F238E27FC236}">
                    <a16:creationId xmlns:a16="http://schemas.microsoft.com/office/drawing/2014/main" id="{2C841BD2-6219-4449-A635-D2FED550B589}"/>
                  </a:ext>
                </a:extLst>
              </p:cNvPr>
              <p:cNvSpPr/>
              <p:nvPr/>
            </p:nvSpPr>
            <p:spPr>
              <a:xfrm>
                <a:off x="2331720" y="2834640"/>
                <a:ext cx="2788921" cy="3749040"/>
              </a:xfrm>
              <a:prstGeom prst="roundRect">
                <a:avLst/>
              </a:prstGeom>
              <a:solidFill>
                <a:srgbClr val="333F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C95F67A3-6444-45F7-B523-6395D68916B3}"/>
                  </a:ext>
                </a:extLst>
              </p:cNvPr>
              <p:cNvSpPr/>
              <p:nvPr/>
            </p:nvSpPr>
            <p:spPr>
              <a:xfrm>
                <a:off x="2843784" y="3415284"/>
                <a:ext cx="393192" cy="393192"/>
              </a:xfrm>
              <a:prstGeom prst="ellipse">
                <a:avLst/>
              </a:prstGeom>
              <a:solidFill>
                <a:srgbClr val="60D836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D4C06D2C-A344-461A-9AFC-0F9A74EB866B}"/>
                  </a:ext>
                </a:extLst>
              </p:cNvPr>
              <p:cNvSpPr/>
              <p:nvPr/>
            </p:nvSpPr>
            <p:spPr>
              <a:xfrm>
                <a:off x="3726180" y="4136442"/>
                <a:ext cx="393192" cy="393192"/>
              </a:xfrm>
              <a:prstGeom prst="ellipse">
                <a:avLst/>
              </a:prstGeom>
              <a:solidFill>
                <a:srgbClr val="EE220D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84B75F3A-65F5-4178-8078-30DD8CD390F1}"/>
                  </a:ext>
                </a:extLst>
              </p:cNvPr>
              <p:cNvSpPr/>
              <p:nvPr/>
            </p:nvSpPr>
            <p:spPr>
              <a:xfrm>
                <a:off x="2843784" y="4939284"/>
                <a:ext cx="393192" cy="393192"/>
              </a:xfrm>
              <a:prstGeom prst="ellipse">
                <a:avLst/>
              </a:prstGeom>
              <a:solidFill>
                <a:srgbClr val="EF5FA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E303DD63-253F-4188-86DE-971D7F027830}"/>
                  </a:ext>
                </a:extLst>
              </p:cNvPr>
              <p:cNvSpPr/>
              <p:nvPr/>
            </p:nvSpPr>
            <p:spPr>
              <a:xfrm>
                <a:off x="3529584" y="5509273"/>
                <a:ext cx="393192" cy="393192"/>
              </a:xfrm>
              <a:prstGeom prst="ellipse">
                <a:avLst/>
              </a:prstGeom>
              <a:solidFill>
                <a:srgbClr val="01A2FF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5952880-4F6F-4556-9F80-9FE14D44FB57}"/>
              </a:ext>
            </a:extLst>
          </p:cNvPr>
          <p:cNvGrpSpPr/>
          <p:nvPr/>
        </p:nvGrpSpPr>
        <p:grpSpPr>
          <a:xfrm>
            <a:off x="6519902" y="2279904"/>
            <a:ext cx="2788921" cy="4303776"/>
            <a:chOff x="6832092" y="2279904"/>
            <a:chExt cx="2788921" cy="43037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E59C7D-8016-4611-BB7E-D4B5D3512C1C}"/>
                </a:ext>
              </a:extLst>
            </p:cNvPr>
            <p:cNvSpPr txBox="1"/>
            <p:nvPr/>
          </p:nvSpPr>
          <p:spPr>
            <a:xfrm>
              <a:off x="7620002" y="2279904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 Stack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F0F308E6-F1D4-4BA6-970E-D6B8139B82EA}"/>
                </a:ext>
              </a:extLst>
            </p:cNvPr>
            <p:cNvGrpSpPr/>
            <p:nvPr/>
          </p:nvGrpSpPr>
          <p:grpSpPr>
            <a:xfrm>
              <a:off x="6832092" y="2834640"/>
              <a:ext cx="2788921" cy="3749040"/>
              <a:chOff x="6832092" y="2834640"/>
              <a:chExt cx="2788921" cy="3749040"/>
            </a:xfrm>
          </p:grpSpPr>
          <p:sp>
            <p:nvSpPr>
              <p:cNvPr id="14" name="사각형: 둥근 모서리 13">
                <a:extLst>
                  <a:ext uri="{FF2B5EF4-FFF2-40B4-BE49-F238E27FC236}">
                    <a16:creationId xmlns:a16="http://schemas.microsoft.com/office/drawing/2014/main" id="{A450F9FB-131E-4A36-93E2-7502262A60E8}"/>
                  </a:ext>
                </a:extLst>
              </p:cNvPr>
              <p:cNvSpPr/>
              <p:nvPr/>
            </p:nvSpPr>
            <p:spPr>
              <a:xfrm>
                <a:off x="6832092" y="2834640"/>
                <a:ext cx="2788921" cy="3749040"/>
              </a:xfrm>
              <a:custGeom>
                <a:avLst/>
                <a:gdLst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921" h="3749040">
                    <a:moveTo>
                      <a:pt x="0" y="464829"/>
                    </a:moveTo>
                    <a:cubicBezTo>
                      <a:pt x="0" y="208111"/>
                      <a:pt x="208111" y="0"/>
                      <a:pt x="464829" y="0"/>
                    </a:cubicBezTo>
                    <a:lnTo>
                      <a:pt x="2324092" y="0"/>
                    </a:lnTo>
                    <a:cubicBezTo>
                      <a:pt x="2580810" y="0"/>
                      <a:pt x="2788921" y="208111"/>
                      <a:pt x="2788921" y="464829"/>
                    </a:cubicBezTo>
                    <a:lnTo>
                      <a:pt x="2788921" y="3284211"/>
                    </a:lnTo>
                    <a:cubicBezTo>
                      <a:pt x="2788921" y="3540929"/>
                      <a:pt x="2580810" y="3749040"/>
                      <a:pt x="2324092" y="3749040"/>
                    </a:cubicBezTo>
                    <a:lnTo>
                      <a:pt x="464829" y="3749040"/>
                    </a:lnTo>
                    <a:cubicBezTo>
                      <a:pt x="208111" y="3749040"/>
                      <a:pt x="0" y="3540929"/>
                      <a:pt x="0" y="3284211"/>
                    </a:cubicBezTo>
                    <a:lnTo>
                      <a:pt x="0" y="464829"/>
                    </a:lnTo>
                    <a:close/>
                  </a:path>
                </a:pathLst>
              </a:custGeom>
              <a:solidFill>
                <a:srgbClr val="333F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74CFD4D4-C885-4487-BCA1-A1DD16879B73}"/>
                  </a:ext>
                </a:extLst>
              </p:cNvPr>
              <p:cNvSpPr/>
              <p:nvPr/>
            </p:nvSpPr>
            <p:spPr>
              <a:xfrm>
                <a:off x="7104888" y="5902465"/>
                <a:ext cx="2295144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C6C90486-3CFB-4839-8134-4B2359E12E89}"/>
                  </a:ext>
                </a:extLst>
              </p:cNvPr>
              <p:cNvSpPr/>
              <p:nvPr/>
            </p:nvSpPr>
            <p:spPr>
              <a:xfrm>
                <a:off x="7104888" y="5269249"/>
                <a:ext cx="2295144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DBBFA5F1-A675-4237-BE54-C3BDAB3065CA}"/>
                  </a:ext>
                </a:extLst>
              </p:cNvPr>
              <p:cNvSpPr/>
              <p:nvPr/>
            </p:nvSpPr>
            <p:spPr>
              <a:xfrm>
                <a:off x="7104888" y="4636033"/>
                <a:ext cx="2295144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89780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20154BD-B364-4D5D-8162-03DBB9DAAA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4" y="1419892"/>
            <a:ext cx="781826" cy="781826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7DD8363-6036-4CB1-9E96-CCA8E1649AA8}"/>
              </a:ext>
            </a:extLst>
          </p:cNvPr>
          <p:cNvGrpSpPr/>
          <p:nvPr/>
        </p:nvGrpSpPr>
        <p:grpSpPr>
          <a:xfrm>
            <a:off x="1119043" y="2279904"/>
            <a:ext cx="2242265" cy="4303776"/>
            <a:chOff x="2878376" y="2279904"/>
            <a:chExt cx="2242265" cy="430377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12DED55-5043-4F8F-97A8-0DACFC04562F}"/>
                </a:ext>
              </a:extLst>
            </p:cNvPr>
            <p:cNvSpPr txBox="1"/>
            <p:nvPr/>
          </p:nvSpPr>
          <p:spPr>
            <a:xfrm>
              <a:off x="3153688" y="2279904"/>
              <a:ext cx="169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Memory Heap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221046C8-5E28-43BC-8DD0-0BA56B9F86F8}"/>
                </a:ext>
              </a:extLst>
            </p:cNvPr>
            <p:cNvGrpSpPr/>
            <p:nvPr/>
          </p:nvGrpSpPr>
          <p:grpSpPr>
            <a:xfrm>
              <a:off x="2878376" y="2834640"/>
              <a:ext cx="2242265" cy="3749040"/>
              <a:chOff x="2878376" y="2834640"/>
              <a:chExt cx="2242265" cy="3749040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44BBDE75-8631-4097-8176-282752F23B7C}"/>
                  </a:ext>
                </a:extLst>
              </p:cNvPr>
              <p:cNvSpPr/>
              <p:nvPr/>
            </p:nvSpPr>
            <p:spPr>
              <a:xfrm>
                <a:off x="2878376" y="2834640"/>
                <a:ext cx="2242265" cy="3749040"/>
              </a:xfrm>
              <a:prstGeom prst="roundRect">
                <a:avLst/>
              </a:prstGeom>
              <a:solidFill>
                <a:srgbClr val="333F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ED1FF0DA-2BE3-4948-8037-A6E5B96DE2EF}"/>
                  </a:ext>
                </a:extLst>
              </p:cNvPr>
              <p:cNvSpPr/>
              <p:nvPr/>
            </p:nvSpPr>
            <p:spPr>
              <a:xfrm>
                <a:off x="3347174" y="3282442"/>
                <a:ext cx="293116" cy="293116"/>
              </a:xfrm>
              <a:prstGeom prst="ellipse">
                <a:avLst/>
              </a:prstGeom>
              <a:solidFill>
                <a:srgbClr val="60D836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67096F0-F262-4306-8C06-16AE4D8A7568}"/>
                  </a:ext>
                </a:extLst>
              </p:cNvPr>
              <p:cNvSpPr/>
              <p:nvPr/>
            </p:nvSpPr>
            <p:spPr>
              <a:xfrm>
                <a:off x="4229570" y="4003600"/>
                <a:ext cx="293116" cy="293116"/>
              </a:xfrm>
              <a:prstGeom prst="ellipse">
                <a:avLst/>
              </a:prstGeom>
              <a:solidFill>
                <a:srgbClr val="EE220D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07673EAC-8E14-49EF-B419-ACD9B73872DE}"/>
                  </a:ext>
                </a:extLst>
              </p:cNvPr>
              <p:cNvSpPr/>
              <p:nvPr/>
            </p:nvSpPr>
            <p:spPr>
              <a:xfrm>
                <a:off x="3347174" y="4806442"/>
                <a:ext cx="293116" cy="293116"/>
              </a:xfrm>
              <a:prstGeom prst="ellipse">
                <a:avLst/>
              </a:prstGeom>
              <a:solidFill>
                <a:srgbClr val="EF5FA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762F6A35-533A-4172-94EF-A4A907AAF201}"/>
                  </a:ext>
                </a:extLst>
              </p:cNvPr>
              <p:cNvSpPr/>
              <p:nvPr/>
            </p:nvSpPr>
            <p:spPr>
              <a:xfrm>
                <a:off x="4032974" y="5376431"/>
                <a:ext cx="293116" cy="293116"/>
              </a:xfrm>
              <a:prstGeom prst="ellipse">
                <a:avLst/>
              </a:prstGeom>
              <a:solidFill>
                <a:srgbClr val="01A2FF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55D1FC0-19FB-48A7-90D9-D412B19D5C23}"/>
              </a:ext>
            </a:extLst>
          </p:cNvPr>
          <p:cNvGrpSpPr/>
          <p:nvPr/>
        </p:nvGrpSpPr>
        <p:grpSpPr>
          <a:xfrm>
            <a:off x="3636622" y="2279904"/>
            <a:ext cx="2242265" cy="4303776"/>
            <a:chOff x="7378748" y="2279904"/>
            <a:chExt cx="2242265" cy="430377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7494D8-9880-475F-A346-507667382C8F}"/>
                </a:ext>
              </a:extLst>
            </p:cNvPr>
            <p:cNvSpPr txBox="1"/>
            <p:nvPr/>
          </p:nvSpPr>
          <p:spPr>
            <a:xfrm>
              <a:off x="7870843" y="2279904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 Stack</a:t>
              </a:r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E25017DF-B7C7-4A11-8C5C-8F1A58655E18}"/>
                </a:ext>
              </a:extLst>
            </p:cNvPr>
            <p:cNvGrpSpPr/>
            <p:nvPr/>
          </p:nvGrpSpPr>
          <p:grpSpPr>
            <a:xfrm>
              <a:off x="7378748" y="2834640"/>
              <a:ext cx="2242265" cy="3749040"/>
              <a:chOff x="7378748" y="2834640"/>
              <a:chExt cx="2242265" cy="3749040"/>
            </a:xfrm>
          </p:grpSpPr>
          <p:sp>
            <p:nvSpPr>
              <p:cNvPr id="41" name="사각형: 둥근 모서리 13">
                <a:extLst>
                  <a:ext uri="{FF2B5EF4-FFF2-40B4-BE49-F238E27FC236}">
                    <a16:creationId xmlns:a16="http://schemas.microsoft.com/office/drawing/2014/main" id="{1BA44CD5-9002-438A-8C12-3F29712BA5BB}"/>
                  </a:ext>
                </a:extLst>
              </p:cNvPr>
              <p:cNvSpPr/>
              <p:nvPr/>
            </p:nvSpPr>
            <p:spPr>
              <a:xfrm>
                <a:off x="7378748" y="2834640"/>
                <a:ext cx="2242265" cy="3749040"/>
              </a:xfrm>
              <a:custGeom>
                <a:avLst/>
                <a:gdLst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921" h="3749040">
                    <a:moveTo>
                      <a:pt x="0" y="464829"/>
                    </a:moveTo>
                    <a:cubicBezTo>
                      <a:pt x="0" y="208111"/>
                      <a:pt x="208111" y="0"/>
                      <a:pt x="464829" y="0"/>
                    </a:cubicBezTo>
                    <a:lnTo>
                      <a:pt x="2324092" y="0"/>
                    </a:lnTo>
                    <a:cubicBezTo>
                      <a:pt x="2580810" y="0"/>
                      <a:pt x="2788921" y="208111"/>
                      <a:pt x="2788921" y="464829"/>
                    </a:cubicBezTo>
                    <a:lnTo>
                      <a:pt x="2788921" y="3284211"/>
                    </a:lnTo>
                    <a:cubicBezTo>
                      <a:pt x="2788921" y="3540929"/>
                      <a:pt x="2580810" y="3749040"/>
                      <a:pt x="2324092" y="3749040"/>
                    </a:cubicBezTo>
                    <a:lnTo>
                      <a:pt x="464829" y="3749040"/>
                    </a:lnTo>
                    <a:cubicBezTo>
                      <a:pt x="208111" y="3749040"/>
                      <a:pt x="0" y="3540929"/>
                      <a:pt x="0" y="3284211"/>
                    </a:cubicBezTo>
                    <a:lnTo>
                      <a:pt x="0" y="464829"/>
                    </a:lnTo>
                    <a:close/>
                  </a:path>
                </a:pathLst>
              </a:custGeom>
              <a:solidFill>
                <a:srgbClr val="333F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FF67AAE1-513F-4736-B509-60694035671E}"/>
                  </a:ext>
                </a:extLst>
              </p:cNvPr>
              <p:cNvSpPr/>
              <p:nvPr/>
            </p:nvSpPr>
            <p:spPr>
              <a:xfrm>
                <a:off x="7554758" y="5902465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5D1E626F-C5D2-4545-8DAD-5A8C8A1CAA7E}"/>
                  </a:ext>
                </a:extLst>
              </p:cNvPr>
              <p:cNvSpPr/>
              <p:nvPr/>
            </p:nvSpPr>
            <p:spPr>
              <a:xfrm>
                <a:off x="7554758" y="5269249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44" name="직사각형 43">
                <a:extLst>
                  <a:ext uri="{FF2B5EF4-FFF2-40B4-BE49-F238E27FC236}">
                    <a16:creationId xmlns:a16="http://schemas.microsoft.com/office/drawing/2014/main" id="{96CC9496-3BC5-44D6-AA8A-055B467E0FC1}"/>
                  </a:ext>
                </a:extLst>
              </p:cNvPr>
              <p:cNvSpPr/>
              <p:nvPr/>
            </p:nvSpPr>
            <p:spPr>
              <a:xfrm>
                <a:off x="7554758" y="4636033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D0E33A-45C1-4EBB-90BA-95714509B802}"/>
              </a:ext>
            </a:extLst>
          </p:cNvPr>
          <p:cNvSpPr/>
          <p:nvPr/>
        </p:nvSpPr>
        <p:spPr>
          <a:xfrm>
            <a:off x="877352" y="1169444"/>
            <a:ext cx="5218648" cy="5566636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1FB31EDF-7E98-4E3B-B412-F033566004FF}"/>
              </a:ext>
            </a:extLst>
          </p:cNvPr>
          <p:cNvSpPr/>
          <p:nvPr/>
        </p:nvSpPr>
        <p:spPr>
          <a:xfrm>
            <a:off x="6360463" y="2117296"/>
            <a:ext cx="1046480" cy="510404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F8EA544D-1158-4AB7-A12D-170E52A5E792}"/>
              </a:ext>
            </a:extLst>
          </p:cNvPr>
          <p:cNvGrpSpPr/>
          <p:nvPr/>
        </p:nvGrpSpPr>
        <p:grpSpPr>
          <a:xfrm>
            <a:off x="7834780" y="1764403"/>
            <a:ext cx="3647440" cy="1400334"/>
            <a:chOff x="7559040" y="1691314"/>
            <a:chExt cx="3647440" cy="140033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B869443-5F2C-4C49-87D3-76A0FF526DA7}"/>
                </a:ext>
              </a:extLst>
            </p:cNvPr>
            <p:cNvSpPr txBox="1"/>
            <p:nvPr/>
          </p:nvSpPr>
          <p:spPr>
            <a:xfrm>
              <a:off x="7559040" y="1691314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DOM(document)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0BBD329-5BC5-461E-B5B5-44BA0092CA6D}"/>
                </a:ext>
              </a:extLst>
            </p:cNvPr>
            <p:cNvSpPr txBox="1"/>
            <p:nvPr/>
          </p:nvSpPr>
          <p:spPr>
            <a:xfrm>
              <a:off x="7559040" y="2201718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AJAX(</a:t>
              </a:r>
              <a:r>
                <a:rPr lang="en-US" altLang="ko-KR" dirty="0" err="1">
                  <a:solidFill>
                    <a:schemeClr val="bg1"/>
                  </a:solidFill>
                </a:rPr>
                <a:t>XMLHttpRequest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F54B26B-18B5-42B7-B8A9-5E1E3EBD4C6B}"/>
                </a:ext>
              </a:extLst>
            </p:cNvPr>
            <p:cNvSpPr txBox="1"/>
            <p:nvPr/>
          </p:nvSpPr>
          <p:spPr>
            <a:xfrm>
              <a:off x="7559040" y="2722316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Timeout(</a:t>
              </a:r>
              <a:r>
                <a:rPr lang="en-US" altLang="ko-KR" dirty="0" err="1">
                  <a:solidFill>
                    <a:schemeClr val="bg1"/>
                  </a:solidFill>
                </a:rPr>
                <a:t>setTimeout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B699444-E390-487D-85B0-9B7F67492E97}"/>
              </a:ext>
            </a:extLst>
          </p:cNvPr>
          <p:cNvGrpSpPr/>
          <p:nvPr/>
        </p:nvGrpSpPr>
        <p:grpSpPr>
          <a:xfrm>
            <a:off x="8503920" y="5210619"/>
            <a:ext cx="3029776" cy="1171893"/>
            <a:chOff x="8176704" y="5210619"/>
            <a:chExt cx="3029776" cy="1171893"/>
          </a:xfrm>
        </p:grpSpPr>
        <p:sp>
          <p:nvSpPr>
            <p:cNvPr id="63" name="사각형: 둥근 모서리 62">
              <a:extLst>
                <a:ext uri="{FF2B5EF4-FFF2-40B4-BE49-F238E27FC236}">
                  <a16:creationId xmlns:a16="http://schemas.microsoft.com/office/drawing/2014/main" id="{3258E8C3-CAF8-4825-B833-4C7844920C75}"/>
                </a:ext>
              </a:extLst>
            </p:cNvPr>
            <p:cNvSpPr/>
            <p:nvPr/>
          </p:nvSpPr>
          <p:spPr>
            <a:xfrm>
              <a:off x="8176704" y="5658844"/>
              <a:ext cx="3029776" cy="723668"/>
            </a:xfrm>
            <a:prstGeom prst="round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3E32F11-C4F2-4E38-B267-A7F8E2AA5D80}"/>
                </a:ext>
              </a:extLst>
            </p:cNvPr>
            <p:cNvSpPr/>
            <p:nvPr/>
          </p:nvSpPr>
          <p:spPr>
            <a:xfrm>
              <a:off x="8308818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30734FFF-B778-4935-AFC0-4F7C19592769}"/>
                </a:ext>
              </a:extLst>
            </p:cNvPr>
            <p:cNvSpPr/>
            <p:nvPr/>
          </p:nvSpPr>
          <p:spPr>
            <a:xfrm>
              <a:off x="9000205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D8C8A0CF-76A7-4A35-AABA-A708937BCA84}"/>
                </a:ext>
              </a:extLst>
            </p:cNvPr>
            <p:cNvSpPr/>
            <p:nvPr/>
          </p:nvSpPr>
          <p:spPr>
            <a:xfrm>
              <a:off x="9691592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7A50BB6-17F8-42A2-AF75-22AEBC58A1B4}"/>
                </a:ext>
              </a:extLst>
            </p:cNvPr>
            <p:cNvSpPr txBox="1"/>
            <p:nvPr/>
          </p:nvSpPr>
          <p:spPr>
            <a:xfrm>
              <a:off x="8739285" y="5210619"/>
              <a:ext cx="192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Callback Queue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12C9F22-6F20-4AE0-8CB8-FE2403312616}"/>
              </a:ext>
            </a:extLst>
          </p:cNvPr>
          <p:cNvSpPr txBox="1"/>
          <p:nvPr/>
        </p:nvSpPr>
        <p:spPr>
          <a:xfrm>
            <a:off x="6413567" y="5210619"/>
            <a:ext cx="13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Event loop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2" name="그래픽 71" descr="반복 단색으로 채워진">
            <a:extLst>
              <a:ext uri="{FF2B5EF4-FFF2-40B4-BE49-F238E27FC236}">
                <a16:creationId xmlns:a16="http://schemas.microsoft.com/office/drawing/2014/main" id="{CA00217F-EE39-4AD0-A620-F73FA57ED7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6648545" y="5593808"/>
            <a:ext cx="838910" cy="838910"/>
          </a:xfrm>
          <a:prstGeom prst="rect">
            <a:avLst/>
          </a:prstGeom>
        </p:spPr>
      </p:pic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19469459-5A69-4DBD-98DC-BD9E41C69606}"/>
              </a:ext>
            </a:extLst>
          </p:cNvPr>
          <p:cNvSpPr/>
          <p:nvPr/>
        </p:nvSpPr>
        <p:spPr>
          <a:xfrm flipH="1">
            <a:off x="7674009" y="5834757"/>
            <a:ext cx="731981" cy="357012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4AB4EB8-9E5F-4EA4-B371-0F28AF9F1D59}"/>
              </a:ext>
            </a:extLst>
          </p:cNvPr>
          <p:cNvSpPr txBox="1"/>
          <p:nvPr/>
        </p:nvSpPr>
        <p:spPr>
          <a:xfrm>
            <a:off x="14663" y="529748"/>
            <a:ext cx="6203576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1800" b="1" kern="0" dirty="0">
                <a:solidFill>
                  <a:srgbClr val="FD8C8C"/>
                </a:solidFill>
              </a:rPr>
              <a:t>JS</a:t>
            </a:r>
            <a:r>
              <a:rPr lang="ko-KR" altLang="en-US" sz="1800" b="1" kern="0" dirty="0">
                <a:solidFill>
                  <a:srgbClr val="FD8C8C"/>
                </a:solidFill>
              </a:rPr>
              <a:t> </a:t>
            </a:r>
            <a:r>
              <a:rPr lang="en-US" altLang="ko-KR" sz="1800" b="1" kern="0" dirty="0">
                <a:solidFill>
                  <a:schemeClr val="bg1"/>
                </a:solidFill>
              </a:rPr>
              <a:t>2</a:t>
            </a:r>
            <a:r>
              <a:rPr lang="ko-KR" altLang="en-US" sz="1800" b="1" kern="0" dirty="0">
                <a:solidFill>
                  <a:schemeClr val="bg1"/>
                </a:solidFill>
              </a:rPr>
              <a:t>주차 스터디</a:t>
            </a:r>
            <a:endParaRPr lang="en-US" altLang="ko-KR" sz="1800" b="1" kern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7694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39" name="function">
            <a:extLst>
              <a:ext uri="{FF2B5EF4-FFF2-40B4-BE49-F238E27FC236}">
                <a16:creationId xmlns:a16="http://schemas.microsoft.com/office/drawing/2014/main" id="{E8D04451-EA08-4EA8-AD0A-109F6B741ECF}"/>
              </a:ext>
            </a:extLst>
          </p:cNvPr>
          <p:cNvSpPr/>
          <p:nvPr/>
        </p:nvSpPr>
        <p:spPr>
          <a:xfrm>
            <a:off x="7928350" y="2480333"/>
            <a:ext cx="2052481" cy="1144610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Function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1" name="Code">
            <a:extLst>
              <a:ext uri="{FF2B5EF4-FFF2-40B4-BE49-F238E27FC236}">
                <a16:creationId xmlns:a16="http://schemas.microsoft.com/office/drawing/2014/main" id="{BF3297DB-2E9B-4866-8AD5-55B6F56E4C21}"/>
              </a:ext>
            </a:extLst>
          </p:cNvPr>
          <p:cNvGrpSpPr/>
          <p:nvPr/>
        </p:nvGrpSpPr>
        <p:grpSpPr>
          <a:xfrm>
            <a:off x="877352" y="1791093"/>
            <a:ext cx="3129042" cy="4415743"/>
            <a:chOff x="877352" y="1791093"/>
            <a:chExt cx="3129042" cy="44157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5CB7521-6172-49D9-ABE2-4FFC32090421}"/>
                </a:ext>
              </a:extLst>
            </p:cNvPr>
            <p:cNvSpPr/>
            <p:nvPr/>
          </p:nvSpPr>
          <p:spPr>
            <a:xfrm>
              <a:off x="877352" y="2336800"/>
              <a:ext cx="3129042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C2F588-29A3-4EC5-BFFA-3BC47CEED3BE}"/>
                </a:ext>
              </a:extLst>
            </p:cNvPr>
            <p:cNvSpPr txBox="1"/>
            <p:nvPr/>
          </p:nvSpPr>
          <p:spPr>
            <a:xfrm flipH="1">
              <a:off x="1979251" y="1791093"/>
              <a:ext cx="925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Code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Call stack">
            <a:extLst>
              <a:ext uri="{FF2B5EF4-FFF2-40B4-BE49-F238E27FC236}">
                <a16:creationId xmlns:a16="http://schemas.microsoft.com/office/drawing/2014/main" id="{5C9A432D-D5E1-4C2F-A3D1-67BD156F58F4}"/>
              </a:ext>
            </a:extLst>
          </p:cNvPr>
          <p:cNvGrpSpPr/>
          <p:nvPr/>
        </p:nvGrpSpPr>
        <p:grpSpPr>
          <a:xfrm>
            <a:off x="4337880" y="1791092"/>
            <a:ext cx="2193190" cy="4415744"/>
            <a:chOff x="4337880" y="1791092"/>
            <a:chExt cx="2193190" cy="441574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ABB66AE-BB47-4B2B-BEC9-F5A9EB3FA007}"/>
                </a:ext>
              </a:extLst>
            </p:cNvPr>
            <p:cNvSpPr/>
            <p:nvPr/>
          </p:nvSpPr>
          <p:spPr>
            <a:xfrm>
              <a:off x="4337880" y="2336800"/>
              <a:ext cx="2193190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A60E3D-B1C6-4A21-B2AC-8A8AC91A18BB}"/>
                </a:ext>
              </a:extLst>
            </p:cNvPr>
            <p:cNvSpPr txBox="1"/>
            <p:nvPr/>
          </p:nvSpPr>
          <p:spPr>
            <a:xfrm flipH="1">
              <a:off x="4654866" y="1791092"/>
              <a:ext cx="1559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Call Stack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1.5초 타이머 끝">
            <a:extLst>
              <a:ext uri="{FF2B5EF4-FFF2-40B4-BE49-F238E27FC236}">
                <a16:creationId xmlns:a16="http://schemas.microsoft.com/office/drawing/2014/main" id="{3EDFA1C8-1519-488D-B545-5F35F0A6902D}"/>
              </a:ext>
            </a:extLst>
          </p:cNvPr>
          <p:cNvSpPr/>
          <p:nvPr/>
        </p:nvSpPr>
        <p:spPr>
          <a:xfrm>
            <a:off x="7889563" y="2799480"/>
            <a:ext cx="2130052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1.5</a:t>
            </a:r>
            <a:r>
              <a:rPr lang="ko-KR" altLang="en-US" sz="2000" kern="0" dirty="0">
                <a:solidFill>
                  <a:sysClr val="windowText" lastClr="000000"/>
                </a:solidFill>
              </a:rPr>
              <a:t>초 타이머 끝</a:t>
            </a:r>
            <a:r>
              <a:rPr lang="en-US" altLang="ko-KR" sz="2000" kern="0" dirty="0">
                <a:solidFill>
                  <a:sysClr val="windowText" lastClr="000000"/>
                </a:solidFill>
              </a:rPr>
              <a:t>1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7" name="Web APIs">
            <a:extLst>
              <a:ext uri="{FF2B5EF4-FFF2-40B4-BE49-F238E27FC236}">
                <a16:creationId xmlns:a16="http://schemas.microsoft.com/office/drawing/2014/main" id="{EBAF51EF-25FC-4A52-9C54-C39675AE5E02}"/>
              </a:ext>
            </a:extLst>
          </p:cNvPr>
          <p:cNvGrpSpPr/>
          <p:nvPr/>
        </p:nvGrpSpPr>
        <p:grpSpPr>
          <a:xfrm>
            <a:off x="6862556" y="1791092"/>
            <a:ext cx="4184073" cy="1962109"/>
            <a:chOff x="6862556" y="1791092"/>
            <a:chExt cx="4184073" cy="196210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ED3C05-948E-4279-AE75-22B2E8D6A33D}"/>
                </a:ext>
              </a:extLst>
            </p:cNvPr>
            <p:cNvSpPr/>
            <p:nvPr/>
          </p:nvSpPr>
          <p:spPr>
            <a:xfrm>
              <a:off x="6862556" y="2336800"/>
              <a:ext cx="4184073" cy="1416401"/>
            </a:xfrm>
            <a:prstGeom prst="roundRect">
              <a:avLst/>
            </a:prstGeom>
            <a:solidFill>
              <a:srgbClr val="333F5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00CB4A-D445-4A28-B679-D0AA2FDD2387}"/>
                </a:ext>
              </a:extLst>
            </p:cNvPr>
            <p:cNvSpPr txBox="1"/>
            <p:nvPr/>
          </p:nvSpPr>
          <p:spPr>
            <a:xfrm flipH="1">
              <a:off x="8174982" y="1791092"/>
              <a:ext cx="1559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Web APIs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Event loop">
            <a:extLst>
              <a:ext uri="{FF2B5EF4-FFF2-40B4-BE49-F238E27FC236}">
                <a16:creationId xmlns:a16="http://schemas.microsoft.com/office/drawing/2014/main" id="{5317879C-6E3A-43A1-B2B6-20B12CD29784}"/>
              </a:ext>
            </a:extLst>
          </p:cNvPr>
          <p:cNvGrpSpPr/>
          <p:nvPr/>
        </p:nvGrpSpPr>
        <p:grpSpPr>
          <a:xfrm>
            <a:off x="6862555" y="4197671"/>
            <a:ext cx="4184073" cy="2009165"/>
            <a:chOff x="6862555" y="4197671"/>
            <a:chExt cx="4184073" cy="200916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AD14B7F-4E32-4BFA-82B7-B636C3656F2C}"/>
                </a:ext>
              </a:extLst>
            </p:cNvPr>
            <p:cNvSpPr/>
            <p:nvPr/>
          </p:nvSpPr>
          <p:spPr>
            <a:xfrm>
              <a:off x="6862555" y="4790435"/>
              <a:ext cx="4184073" cy="1416401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20F586-EBD9-41D0-9C32-F86204D970B6}"/>
                </a:ext>
              </a:extLst>
            </p:cNvPr>
            <p:cNvSpPr txBox="1"/>
            <p:nvPr/>
          </p:nvSpPr>
          <p:spPr>
            <a:xfrm flipH="1">
              <a:off x="8102436" y="4197671"/>
              <a:ext cx="1704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Event loop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B2EC60DA-319A-47EC-A7AB-C86D983B2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7" r="25136"/>
          <a:stretch/>
        </p:blipFill>
        <p:spPr>
          <a:xfrm>
            <a:off x="965117" y="2691699"/>
            <a:ext cx="2953510" cy="3160237"/>
          </a:xfrm>
          <a:prstGeom prst="rect">
            <a:avLst/>
          </a:prstGeom>
        </p:spPr>
      </p:pic>
      <p:sp>
        <p:nvSpPr>
          <p:cNvPr id="12" name="출력:">
            <a:extLst>
              <a:ext uri="{FF2B5EF4-FFF2-40B4-BE49-F238E27FC236}">
                <a16:creationId xmlns:a16="http://schemas.microsoft.com/office/drawing/2014/main" id="{84011B5E-453B-4B18-A498-FEA4B3F2F03E}"/>
              </a:ext>
            </a:extLst>
          </p:cNvPr>
          <p:cNvSpPr txBox="1"/>
          <p:nvPr/>
        </p:nvSpPr>
        <p:spPr>
          <a:xfrm>
            <a:off x="6218812" y="959666"/>
            <a:ext cx="64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출력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yo()">
            <a:extLst>
              <a:ext uri="{FF2B5EF4-FFF2-40B4-BE49-F238E27FC236}">
                <a16:creationId xmlns:a16="http://schemas.microsoft.com/office/drawing/2014/main" id="{8AF1AF01-7923-4A8D-ACE5-8883669D2B33}"/>
              </a:ext>
            </a:extLst>
          </p:cNvPr>
          <p:cNvSpPr/>
          <p:nvPr/>
        </p:nvSpPr>
        <p:spPr>
          <a:xfrm>
            <a:off x="4408234" y="5361577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solidFill>
                  <a:sysClr val="windowText" lastClr="000000"/>
                </a:solidFill>
              </a:rPr>
              <a:t>console.log(‘main’)</a:t>
            </a:r>
            <a:endParaRPr lang="ko-KR" altLang="en-US" sz="1200" kern="0" dirty="0">
              <a:solidFill>
                <a:sysClr val="windowText" lastClr="000000"/>
              </a:solidFill>
            </a:endParaRPr>
          </a:p>
        </p:txBody>
      </p:sp>
      <p:sp>
        <p:nvSpPr>
          <p:cNvPr id="42" name="yo()">
            <a:extLst>
              <a:ext uri="{FF2B5EF4-FFF2-40B4-BE49-F238E27FC236}">
                <a16:creationId xmlns:a16="http://schemas.microsoft.com/office/drawing/2014/main" id="{C06D93CE-B470-4CDA-A1B6-48617076A607}"/>
              </a:ext>
            </a:extLst>
          </p:cNvPr>
          <p:cNvSpPr/>
          <p:nvPr/>
        </p:nvSpPr>
        <p:spPr>
          <a:xfrm>
            <a:off x="4408233" y="4809199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1200" kern="0" dirty="0" err="1">
                <a:solidFill>
                  <a:sysClr val="windowText" lastClr="000000"/>
                </a:solidFill>
              </a:rPr>
              <a:t>yo</a:t>
            </a:r>
            <a:r>
              <a:rPr lang="en-US" altLang="ko-KR" sz="1200" kern="0" dirty="0">
                <a:solidFill>
                  <a:sysClr val="windowText" lastClr="000000"/>
                </a:solidFill>
              </a:rPr>
              <a:t>()</a:t>
            </a:r>
            <a:endParaRPr lang="ko-KR" altLang="en-US" sz="1200" kern="0" dirty="0">
              <a:solidFill>
                <a:sysClr val="windowText" lastClr="000000"/>
              </a:solidFill>
            </a:endParaRPr>
          </a:p>
        </p:txBody>
      </p:sp>
      <p:sp>
        <p:nvSpPr>
          <p:cNvPr id="43" name="yo()">
            <a:extLst>
              <a:ext uri="{FF2B5EF4-FFF2-40B4-BE49-F238E27FC236}">
                <a16:creationId xmlns:a16="http://schemas.microsoft.com/office/drawing/2014/main" id="{71F511AA-2881-4286-8DDE-E6F7699C1344}"/>
              </a:ext>
            </a:extLst>
          </p:cNvPr>
          <p:cNvSpPr/>
          <p:nvPr/>
        </p:nvSpPr>
        <p:spPr>
          <a:xfrm>
            <a:off x="4419289" y="4256821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200" kern="0" dirty="0">
              <a:solidFill>
                <a:sysClr val="windowText" lastClr="000000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solidFill>
                  <a:sysClr val="windowText" lastClr="000000"/>
                </a:solidFill>
              </a:rPr>
              <a:t>console.log(‘3</a:t>
            </a:r>
            <a:r>
              <a:rPr lang="ko-KR" altLang="en-US" sz="1200" kern="0" dirty="0">
                <a:solidFill>
                  <a:sysClr val="windowText" lastClr="000000"/>
                </a:solidFill>
              </a:rPr>
              <a:t>초</a:t>
            </a:r>
            <a:r>
              <a:rPr lang="en-US" altLang="ko-KR" sz="1200" kern="0" dirty="0">
                <a:solidFill>
                  <a:sysClr val="windowText" lastClr="000000"/>
                </a:solidFill>
              </a:rPr>
              <a:t>’)</a:t>
            </a:r>
            <a:endParaRPr lang="ko-KR" altLang="en-US" sz="1200" kern="0" dirty="0">
              <a:solidFill>
                <a:sysClr val="windowText" lastClr="000000"/>
              </a:solidFill>
            </a:endParaRPr>
          </a:p>
          <a:p>
            <a:pPr algn="ctr" latinLnBrk="0">
              <a:lnSpc>
                <a:spcPct val="150000"/>
              </a:lnSpc>
            </a:pPr>
            <a:endParaRPr lang="ko-KR" altLang="en-US" sz="1200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yo()">
            <a:extLst>
              <a:ext uri="{FF2B5EF4-FFF2-40B4-BE49-F238E27FC236}">
                <a16:creationId xmlns:a16="http://schemas.microsoft.com/office/drawing/2014/main" id="{D29E5858-ABE3-4D4C-A486-36413CD31B24}"/>
              </a:ext>
            </a:extLst>
          </p:cNvPr>
          <p:cNvSpPr/>
          <p:nvPr/>
        </p:nvSpPr>
        <p:spPr>
          <a:xfrm>
            <a:off x="4419288" y="3698082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endParaRPr lang="en-US" altLang="ko-KR" sz="1200" kern="0" dirty="0">
              <a:solidFill>
                <a:sysClr val="windowText" lastClr="000000"/>
              </a:solidFill>
            </a:endParaRPr>
          </a:p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solidFill>
                  <a:sysClr val="windowText" lastClr="000000"/>
                </a:solidFill>
              </a:rPr>
              <a:t>console.log(</a:t>
            </a:r>
            <a:r>
              <a:rPr lang="en-US" altLang="ko-KR" sz="1200" kern="0" dirty="0" err="1">
                <a:solidFill>
                  <a:sysClr val="windowText" lastClr="000000"/>
                </a:solidFill>
              </a:rPr>
              <a:t>i</a:t>
            </a:r>
            <a:r>
              <a:rPr lang="en-US" altLang="ko-KR" sz="1200" kern="0" dirty="0">
                <a:solidFill>
                  <a:sysClr val="windowText" lastClr="000000"/>
                </a:solidFill>
              </a:rPr>
              <a:t>)</a:t>
            </a:r>
            <a:endParaRPr lang="ko-KR" altLang="en-US" sz="1200" kern="0" dirty="0">
              <a:solidFill>
                <a:sysClr val="windowText" lastClr="000000"/>
              </a:solidFill>
            </a:endParaRPr>
          </a:p>
          <a:p>
            <a:pPr algn="ctr" latinLnBrk="0">
              <a:lnSpc>
                <a:spcPct val="150000"/>
              </a:lnSpc>
            </a:pPr>
            <a:endParaRPr lang="ko-KR" altLang="en-US" sz="1200" kern="0" dirty="0">
              <a:solidFill>
                <a:sysClr val="windowText" lastClr="000000"/>
              </a:solidFill>
            </a:endParaRPr>
          </a:p>
        </p:txBody>
      </p:sp>
      <p:sp>
        <p:nvSpPr>
          <p:cNvPr id="49" name="yo()">
            <a:extLst>
              <a:ext uri="{FF2B5EF4-FFF2-40B4-BE49-F238E27FC236}">
                <a16:creationId xmlns:a16="http://schemas.microsoft.com/office/drawing/2014/main" id="{38636DBD-F2F8-42DD-9616-84B213DE2F77}"/>
              </a:ext>
            </a:extLst>
          </p:cNvPr>
          <p:cNvSpPr/>
          <p:nvPr/>
        </p:nvSpPr>
        <p:spPr>
          <a:xfrm>
            <a:off x="4419288" y="3159918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1200" kern="0" dirty="0">
                <a:solidFill>
                  <a:sysClr val="windowText" lastClr="000000"/>
                </a:solidFill>
              </a:rPr>
              <a:t>console.log(‘1.5</a:t>
            </a:r>
            <a:r>
              <a:rPr lang="ko-KR" altLang="en-US" sz="1200" kern="0" dirty="0">
                <a:solidFill>
                  <a:sysClr val="windowText" lastClr="000000"/>
                </a:solidFill>
              </a:rPr>
              <a:t>초 타이머</a:t>
            </a:r>
            <a:r>
              <a:rPr lang="en-US" altLang="ko-KR" sz="1200" kern="0" dirty="0">
                <a:solidFill>
                  <a:sysClr val="windowText" lastClr="000000"/>
                </a:solidFill>
              </a:rPr>
              <a:t>’)</a:t>
            </a:r>
            <a:endParaRPr lang="ko-KR" altLang="en-US" sz="12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54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39" name="function">
            <a:extLst>
              <a:ext uri="{FF2B5EF4-FFF2-40B4-BE49-F238E27FC236}">
                <a16:creationId xmlns:a16="http://schemas.microsoft.com/office/drawing/2014/main" id="{E8D04451-EA08-4EA8-AD0A-109F6B741ECF}"/>
              </a:ext>
            </a:extLst>
          </p:cNvPr>
          <p:cNvSpPr/>
          <p:nvPr/>
        </p:nvSpPr>
        <p:spPr>
          <a:xfrm>
            <a:off x="7928350" y="2480333"/>
            <a:ext cx="2052481" cy="1144610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Function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1" name="Code">
            <a:extLst>
              <a:ext uri="{FF2B5EF4-FFF2-40B4-BE49-F238E27FC236}">
                <a16:creationId xmlns:a16="http://schemas.microsoft.com/office/drawing/2014/main" id="{BF3297DB-2E9B-4866-8AD5-55B6F56E4C21}"/>
              </a:ext>
            </a:extLst>
          </p:cNvPr>
          <p:cNvGrpSpPr/>
          <p:nvPr/>
        </p:nvGrpSpPr>
        <p:grpSpPr>
          <a:xfrm>
            <a:off x="877352" y="1791093"/>
            <a:ext cx="3129042" cy="4415743"/>
            <a:chOff x="877352" y="1791093"/>
            <a:chExt cx="3129042" cy="4415743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A5CB7521-6172-49D9-ABE2-4FFC32090421}"/>
                </a:ext>
              </a:extLst>
            </p:cNvPr>
            <p:cNvSpPr/>
            <p:nvPr/>
          </p:nvSpPr>
          <p:spPr>
            <a:xfrm>
              <a:off x="877352" y="2336800"/>
              <a:ext cx="3129042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FC2F588-29A3-4EC5-BFFA-3BC47CEED3BE}"/>
                </a:ext>
              </a:extLst>
            </p:cNvPr>
            <p:cNvSpPr txBox="1"/>
            <p:nvPr/>
          </p:nvSpPr>
          <p:spPr>
            <a:xfrm flipH="1">
              <a:off x="1979251" y="1791093"/>
              <a:ext cx="925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Code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Call stack">
            <a:extLst>
              <a:ext uri="{FF2B5EF4-FFF2-40B4-BE49-F238E27FC236}">
                <a16:creationId xmlns:a16="http://schemas.microsoft.com/office/drawing/2014/main" id="{5C9A432D-D5E1-4C2F-A3D1-67BD156F58F4}"/>
              </a:ext>
            </a:extLst>
          </p:cNvPr>
          <p:cNvGrpSpPr/>
          <p:nvPr/>
        </p:nvGrpSpPr>
        <p:grpSpPr>
          <a:xfrm>
            <a:off x="4337880" y="1791092"/>
            <a:ext cx="2193190" cy="4415744"/>
            <a:chOff x="4337880" y="1791092"/>
            <a:chExt cx="2193190" cy="4415744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9ABB66AE-BB47-4B2B-BEC9-F5A9EB3FA007}"/>
                </a:ext>
              </a:extLst>
            </p:cNvPr>
            <p:cNvSpPr/>
            <p:nvPr/>
          </p:nvSpPr>
          <p:spPr>
            <a:xfrm>
              <a:off x="4337880" y="2336800"/>
              <a:ext cx="2193190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9A60E3D-B1C6-4A21-B2AC-8A8AC91A18BB}"/>
                </a:ext>
              </a:extLst>
            </p:cNvPr>
            <p:cNvSpPr txBox="1"/>
            <p:nvPr/>
          </p:nvSpPr>
          <p:spPr>
            <a:xfrm flipH="1">
              <a:off x="4654866" y="1791092"/>
              <a:ext cx="1559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Call Stack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1.5초 타이머 끝">
            <a:extLst>
              <a:ext uri="{FF2B5EF4-FFF2-40B4-BE49-F238E27FC236}">
                <a16:creationId xmlns:a16="http://schemas.microsoft.com/office/drawing/2014/main" id="{3EDFA1C8-1519-488D-B545-5F35F0A6902D}"/>
              </a:ext>
            </a:extLst>
          </p:cNvPr>
          <p:cNvSpPr/>
          <p:nvPr/>
        </p:nvSpPr>
        <p:spPr>
          <a:xfrm>
            <a:off x="7889563" y="2799480"/>
            <a:ext cx="2130052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1.5</a:t>
            </a:r>
            <a:r>
              <a:rPr lang="ko-KR" altLang="en-US" sz="2000" kern="0" dirty="0">
                <a:solidFill>
                  <a:sysClr val="windowText" lastClr="000000"/>
                </a:solidFill>
              </a:rPr>
              <a:t>초 타이머 끝</a:t>
            </a:r>
            <a:r>
              <a:rPr lang="en-US" altLang="ko-KR" sz="2000" kern="0" dirty="0">
                <a:solidFill>
                  <a:sysClr val="windowText" lastClr="000000"/>
                </a:solidFill>
              </a:rPr>
              <a:t>1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7" name="Web APIs">
            <a:extLst>
              <a:ext uri="{FF2B5EF4-FFF2-40B4-BE49-F238E27FC236}">
                <a16:creationId xmlns:a16="http://schemas.microsoft.com/office/drawing/2014/main" id="{EBAF51EF-25FC-4A52-9C54-C39675AE5E02}"/>
              </a:ext>
            </a:extLst>
          </p:cNvPr>
          <p:cNvGrpSpPr/>
          <p:nvPr/>
        </p:nvGrpSpPr>
        <p:grpSpPr>
          <a:xfrm>
            <a:off x="6862556" y="1791092"/>
            <a:ext cx="4184073" cy="1962109"/>
            <a:chOff x="6862556" y="1791092"/>
            <a:chExt cx="4184073" cy="1962109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EED3C05-948E-4279-AE75-22B2E8D6A33D}"/>
                </a:ext>
              </a:extLst>
            </p:cNvPr>
            <p:cNvSpPr/>
            <p:nvPr/>
          </p:nvSpPr>
          <p:spPr>
            <a:xfrm>
              <a:off x="6862556" y="2336800"/>
              <a:ext cx="4184073" cy="1416401"/>
            </a:xfrm>
            <a:prstGeom prst="roundRect">
              <a:avLst/>
            </a:prstGeom>
            <a:solidFill>
              <a:srgbClr val="333F5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F00CB4A-D445-4A28-B679-D0AA2FDD2387}"/>
                </a:ext>
              </a:extLst>
            </p:cNvPr>
            <p:cNvSpPr txBox="1"/>
            <p:nvPr/>
          </p:nvSpPr>
          <p:spPr>
            <a:xfrm flipH="1">
              <a:off x="8174982" y="1791092"/>
              <a:ext cx="1559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Web APIs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Event loop">
            <a:extLst>
              <a:ext uri="{FF2B5EF4-FFF2-40B4-BE49-F238E27FC236}">
                <a16:creationId xmlns:a16="http://schemas.microsoft.com/office/drawing/2014/main" id="{5317879C-6E3A-43A1-B2B6-20B12CD29784}"/>
              </a:ext>
            </a:extLst>
          </p:cNvPr>
          <p:cNvGrpSpPr/>
          <p:nvPr/>
        </p:nvGrpSpPr>
        <p:grpSpPr>
          <a:xfrm>
            <a:off x="6862555" y="4197671"/>
            <a:ext cx="4184073" cy="2009165"/>
            <a:chOff x="6862555" y="4197671"/>
            <a:chExt cx="4184073" cy="2009165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AD14B7F-4E32-4BFA-82B7-B636C3656F2C}"/>
                </a:ext>
              </a:extLst>
            </p:cNvPr>
            <p:cNvSpPr/>
            <p:nvPr/>
          </p:nvSpPr>
          <p:spPr>
            <a:xfrm>
              <a:off x="6862555" y="4790435"/>
              <a:ext cx="4184073" cy="1416401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20F586-EBD9-41D0-9C32-F86204D970B6}"/>
                </a:ext>
              </a:extLst>
            </p:cNvPr>
            <p:cNvSpPr txBox="1"/>
            <p:nvPr/>
          </p:nvSpPr>
          <p:spPr>
            <a:xfrm flipH="1">
              <a:off x="8102436" y="4197671"/>
              <a:ext cx="1704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Event loop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setTimeout, 1500">
            <a:extLst>
              <a:ext uri="{FF2B5EF4-FFF2-40B4-BE49-F238E27FC236}">
                <a16:creationId xmlns:a16="http://schemas.microsoft.com/office/drawing/2014/main" id="{834E6B4F-625D-4F68-893C-14B58C68D58C}"/>
              </a:ext>
            </a:extLst>
          </p:cNvPr>
          <p:cNvSpPr txBox="1"/>
          <p:nvPr/>
        </p:nvSpPr>
        <p:spPr>
          <a:xfrm>
            <a:off x="7600327" y="2814167"/>
            <a:ext cx="270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>
                <a:solidFill>
                  <a:schemeClr val="bg1"/>
                </a:solidFill>
              </a:rPr>
              <a:t>setTimeout</a:t>
            </a:r>
            <a:r>
              <a:rPr lang="en-US" altLang="ko-KR" sz="2400" b="1" i="1" dirty="0">
                <a:solidFill>
                  <a:schemeClr val="bg1"/>
                </a:solidFill>
              </a:rPr>
              <a:t>, 1500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2EC60DA-319A-47EC-A7AB-C86D983B2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7" r="25136"/>
          <a:stretch/>
        </p:blipFill>
        <p:spPr>
          <a:xfrm>
            <a:off x="965117" y="2691699"/>
            <a:ext cx="2953510" cy="3160237"/>
          </a:xfrm>
          <a:prstGeom prst="rect">
            <a:avLst/>
          </a:prstGeom>
        </p:spPr>
      </p:pic>
      <p:sp>
        <p:nvSpPr>
          <p:cNvPr id="27" name="yo()">
            <a:extLst>
              <a:ext uri="{FF2B5EF4-FFF2-40B4-BE49-F238E27FC236}">
                <a16:creationId xmlns:a16="http://schemas.microsoft.com/office/drawing/2014/main" id="{ABF7BA04-941B-4CC9-89DD-AE990AE29A33}"/>
              </a:ext>
            </a:extLst>
          </p:cNvPr>
          <p:cNvSpPr/>
          <p:nvPr/>
        </p:nvSpPr>
        <p:spPr>
          <a:xfrm>
            <a:off x="4408234" y="5361577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 err="1">
                <a:solidFill>
                  <a:sysClr val="windowText" lastClr="000000"/>
                </a:solidFill>
              </a:rPr>
              <a:t>yo</a:t>
            </a:r>
            <a:r>
              <a:rPr lang="en-US" altLang="ko-KR" sz="2000" kern="0" dirty="0">
                <a:solidFill>
                  <a:sysClr val="windowText" lastClr="000000"/>
                </a:solidFill>
              </a:rPr>
              <a:t>()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8" name="setTimeout">
            <a:extLst>
              <a:ext uri="{FF2B5EF4-FFF2-40B4-BE49-F238E27FC236}">
                <a16:creationId xmlns:a16="http://schemas.microsoft.com/office/drawing/2014/main" id="{9CE0671E-7E74-48E2-A73C-63F486BCE9FF}"/>
              </a:ext>
            </a:extLst>
          </p:cNvPr>
          <p:cNvSpPr/>
          <p:nvPr/>
        </p:nvSpPr>
        <p:spPr>
          <a:xfrm>
            <a:off x="4408234" y="4779620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 err="1">
                <a:solidFill>
                  <a:sysClr val="windowText" lastClr="000000"/>
                </a:solidFill>
              </a:rPr>
              <a:t>setTimeout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5" name="2">
            <a:extLst>
              <a:ext uri="{FF2B5EF4-FFF2-40B4-BE49-F238E27FC236}">
                <a16:creationId xmlns:a16="http://schemas.microsoft.com/office/drawing/2014/main" id="{8E8AC38D-4012-4DF7-B01E-2DE144CFE296}"/>
              </a:ext>
            </a:extLst>
          </p:cNvPr>
          <p:cNvSpPr/>
          <p:nvPr/>
        </p:nvSpPr>
        <p:spPr>
          <a:xfrm>
            <a:off x="4408233" y="4769976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2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37" name="1">
            <a:extLst>
              <a:ext uri="{FF2B5EF4-FFF2-40B4-BE49-F238E27FC236}">
                <a16:creationId xmlns:a16="http://schemas.microsoft.com/office/drawing/2014/main" id="{964184B8-FC03-4F46-8042-4963B5CA7E1C}"/>
              </a:ext>
            </a:extLst>
          </p:cNvPr>
          <p:cNvSpPr/>
          <p:nvPr/>
        </p:nvSpPr>
        <p:spPr>
          <a:xfrm>
            <a:off x="4408232" y="4197248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1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0" name="0">
            <a:extLst>
              <a:ext uri="{FF2B5EF4-FFF2-40B4-BE49-F238E27FC236}">
                <a16:creationId xmlns:a16="http://schemas.microsoft.com/office/drawing/2014/main" id="{088BCF27-12DE-44EF-B42F-5121D8DC5F97}"/>
              </a:ext>
            </a:extLst>
          </p:cNvPr>
          <p:cNvSpPr/>
          <p:nvPr/>
        </p:nvSpPr>
        <p:spPr>
          <a:xfrm>
            <a:off x="4412126" y="3624943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0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출력:">
            <a:extLst>
              <a:ext uri="{FF2B5EF4-FFF2-40B4-BE49-F238E27FC236}">
                <a16:creationId xmlns:a16="http://schemas.microsoft.com/office/drawing/2014/main" id="{84011B5E-453B-4B18-A498-FEA4B3F2F03E}"/>
              </a:ext>
            </a:extLst>
          </p:cNvPr>
          <p:cNvSpPr txBox="1"/>
          <p:nvPr/>
        </p:nvSpPr>
        <p:spPr>
          <a:xfrm>
            <a:off x="6218812" y="959666"/>
            <a:ext cx="64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출력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5" name="출력0">
            <a:extLst>
              <a:ext uri="{FF2B5EF4-FFF2-40B4-BE49-F238E27FC236}">
                <a16:creationId xmlns:a16="http://schemas.microsoft.com/office/drawing/2014/main" id="{45B4C6B6-7C0C-4CB9-B4BA-A9CF3B1DA745}"/>
              </a:ext>
            </a:extLst>
          </p:cNvPr>
          <p:cNvSpPr txBox="1"/>
          <p:nvPr/>
        </p:nvSpPr>
        <p:spPr>
          <a:xfrm>
            <a:off x="6949154" y="960081"/>
            <a:ext cx="372338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7" name="출력1">
            <a:extLst>
              <a:ext uri="{FF2B5EF4-FFF2-40B4-BE49-F238E27FC236}">
                <a16:creationId xmlns:a16="http://schemas.microsoft.com/office/drawing/2014/main" id="{A188209B-4208-43B5-A906-0E9433821EA7}"/>
              </a:ext>
            </a:extLst>
          </p:cNvPr>
          <p:cNvSpPr txBox="1"/>
          <p:nvPr/>
        </p:nvSpPr>
        <p:spPr>
          <a:xfrm>
            <a:off x="7321492" y="960081"/>
            <a:ext cx="372338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8" name="출력2">
            <a:extLst>
              <a:ext uri="{FF2B5EF4-FFF2-40B4-BE49-F238E27FC236}">
                <a16:creationId xmlns:a16="http://schemas.microsoft.com/office/drawing/2014/main" id="{EFC5EE4B-F2BF-42E7-AADA-974D48950708}"/>
              </a:ext>
            </a:extLst>
          </p:cNvPr>
          <p:cNvSpPr txBox="1"/>
          <p:nvPr/>
        </p:nvSpPr>
        <p:spPr>
          <a:xfrm>
            <a:off x="7693830" y="960081"/>
            <a:ext cx="372338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0" name="3초">
            <a:extLst>
              <a:ext uri="{FF2B5EF4-FFF2-40B4-BE49-F238E27FC236}">
                <a16:creationId xmlns:a16="http://schemas.microsoft.com/office/drawing/2014/main" id="{C598D63F-A232-41C0-8C39-5ABD4124AAE4}"/>
              </a:ext>
            </a:extLst>
          </p:cNvPr>
          <p:cNvSpPr/>
          <p:nvPr/>
        </p:nvSpPr>
        <p:spPr>
          <a:xfrm>
            <a:off x="4408232" y="4768349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>
                <a:solidFill>
                  <a:sysClr val="windowText" lastClr="000000"/>
                </a:solidFill>
              </a:rPr>
              <a:t>3</a:t>
            </a:r>
            <a:r>
              <a:rPr lang="ko-KR" altLang="en-US" sz="2000" kern="0" dirty="0">
                <a:solidFill>
                  <a:sysClr val="windowText" lastClr="000000"/>
                </a:solidFill>
              </a:rPr>
              <a:t>초</a:t>
            </a:r>
          </a:p>
        </p:txBody>
      </p:sp>
      <p:sp>
        <p:nvSpPr>
          <p:cNvPr id="51" name="출력3초">
            <a:extLst>
              <a:ext uri="{FF2B5EF4-FFF2-40B4-BE49-F238E27FC236}">
                <a16:creationId xmlns:a16="http://schemas.microsoft.com/office/drawing/2014/main" id="{76A52CC1-C438-42AE-96E1-91B71AB13A1A}"/>
              </a:ext>
            </a:extLst>
          </p:cNvPr>
          <p:cNvSpPr txBox="1"/>
          <p:nvPr/>
        </p:nvSpPr>
        <p:spPr>
          <a:xfrm>
            <a:off x="8066168" y="960081"/>
            <a:ext cx="643743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초</a:t>
            </a:r>
          </a:p>
        </p:txBody>
      </p:sp>
      <p:sp>
        <p:nvSpPr>
          <p:cNvPr id="52" name="main">
            <a:extLst>
              <a:ext uri="{FF2B5EF4-FFF2-40B4-BE49-F238E27FC236}">
                <a16:creationId xmlns:a16="http://schemas.microsoft.com/office/drawing/2014/main" id="{5CB413CC-C473-42CE-A809-1D8A8D728DDC}"/>
              </a:ext>
            </a:extLst>
          </p:cNvPr>
          <p:cNvSpPr/>
          <p:nvPr/>
        </p:nvSpPr>
        <p:spPr>
          <a:xfrm>
            <a:off x="4408231" y="4766722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main</a:t>
            </a:r>
          </a:p>
        </p:txBody>
      </p:sp>
      <p:sp>
        <p:nvSpPr>
          <p:cNvPr id="53" name="출력main">
            <a:extLst>
              <a:ext uri="{FF2B5EF4-FFF2-40B4-BE49-F238E27FC236}">
                <a16:creationId xmlns:a16="http://schemas.microsoft.com/office/drawing/2014/main" id="{3967473C-3B33-406C-85B1-144D87C409D0}"/>
              </a:ext>
            </a:extLst>
          </p:cNvPr>
          <p:cNvSpPr txBox="1"/>
          <p:nvPr/>
        </p:nvSpPr>
        <p:spPr>
          <a:xfrm>
            <a:off x="8709911" y="960081"/>
            <a:ext cx="919875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4" name="출력1.5초타이머끝">
            <a:extLst>
              <a:ext uri="{FF2B5EF4-FFF2-40B4-BE49-F238E27FC236}">
                <a16:creationId xmlns:a16="http://schemas.microsoft.com/office/drawing/2014/main" id="{AC9165FF-AE29-40A9-9303-B7567D01102A}"/>
              </a:ext>
            </a:extLst>
          </p:cNvPr>
          <p:cNvSpPr txBox="1"/>
          <p:nvPr/>
        </p:nvSpPr>
        <p:spPr>
          <a:xfrm>
            <a:off x="9631624" y="960081"/>
            <a:ext cx="1918559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1.5</a:t>
            </a:r>
            <a:r>
              <a:rPr lang="ko-KR" altLang="en-US" dirty="0"/>
              <a:t>초 타이머 끝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307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5093 C -3.125E-6 -0.21852 0.07982 -0.30162 0.14453 -0.30162 L 0.2892 -0.30162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-1509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6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6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900"/>
                            </p:stCondLst>
                            <p:childTnLst>
                              <p:par>
                                <p:cTn id="3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4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3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3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00"/>
                            </p:stCondLst>
                            <p:childTnLst>
                              <p:par>
                                <p:cTn id="51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4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1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100"/>
                            </p:stCondLst>
                            <p:childTnLst>
                              <p:par>
                                <p:cTn id="5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4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0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900"/>
                            </p:stCondLst>
                            <p:childTnLst>
                              <p:par>
                                <p:cTn id="7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0004 0.3588 " pathEditMode="relative" rAng="0" ptsTypes="AA">
                                      <p:cBhvr>
                                        <p:cTn id="76" dur="1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3588 L -0.28868 0.37454 " pathEditMode="relative" rAng="0" ptsTypes="AA">
                                      <p:cBhvr>
                                        <p:cTn id="11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4" grpId="0" animBg="1"/>
      <p:bldP spid="44" grpId="1" animBg="1"/>
      <p:bldP spid="44" grpId="2" animBg="1"/>
      <p:bldP spid="41" grpId="0"/>
      <p:bldP spid="41" grpId="1"/>
      <p:bldP spid="27" grpId="0" animBg="1"/>
      <p:bldP spid="27" grpId="1" animBg="1"/>
      <p:bldP spid="28" grpId="0" animBg="1"/>
      <p:bldP spid="28" grpId="1" animBg="1"/>
      <p:bldP spid="28" grpId="2" animBg="1"/>
      <p:bldP spid="35" grpId="0" animBg="1"/>
      <p:bldP spid="35" grpId="1" animBg="1"/>
      <p:bldP spid="37" grpId="0" animBg="1"/>
      <p:bldP spid="37" grpId="1" animBg="1"/>
      <p:bldP spid="40" grpId="0" animBg="1"/>
      <p:bldP spid="40" grpId="1" animBg="1"/>
      <p:bldP spid="45" grpId="0" animBg="1"/>
      <p:bldP spid="47" grpId="0" animBg="1"/>
      <p:bldP spid="48" grpId="0" animBg="1"/>
      <p:bldP spid="50" grpId="0" animBg="1"/>
      <p:bldP spid="50" grpId="1" animBg="1"/>
      <p:bldP spid="51" grpId="0" animBg="1"/>
      <p:bldP spid="52" grpId="0" animBg="1"/>
      <p:bldP spid="52" grpId="1" animBg="1"/>
      <p:bldP spid="53" grpId="0" animBg="1"/>
      <p:bldP spid="5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C5FB9-EDD9-4455-8ACE-418B2A4DE917}"/>
              </a:ext>
            </a:extLst>
          </p:cNvPr>
          <p:cNvSpPr txBox="1"/>
          <p:nvPr/>
        </p:nvSpPr>
        <p:spPr>
          <a:xfrm>
            <a:off x="3543615" y="3040410"/>
            <a:ext cx="594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 err="1">
                <a:solidFill>
                  <a:schemeClr val="bg1"/>
                </a:solidFill>
              </a:rPr>
              <a:t>콜백</a:t>
            </a:r>
            <a:r>
              <a:rPr lang="ko-KR" altLang="en-US" sz="9600" dirty="0">
                <a:solidFill>
                  <a:schemeClr val="bg1"/>
                </a:solidFill>
              </a:rPr>
              <a:t> 지옥</a:t>
            </a:r>
          </a:p>
        </p:txBody>
      </p:sp>
    </p:spTree>
    <p:extLst>
      <p:ext uri="{BB962C8B-B14F-4D97-AF65-F5344CB8AC3E}">
        <p14:creationId xmlns:p14="http://schemas.microsoft.com/office/powerpoint/2010/main" val="1084159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0914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F5F09B-CC2E-4629-ABBD-574FC870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18" y="2267856"/>
            <a:ext cx="1569347" cy="284044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7B74B5-0B72-4314-BF0F-59BE6AC9443E}"/>
              </a:ext>
            </a:extLst>
          </p:cNvPr>
          <p:cNvGrpSpPr/>
          <p:nvPr/>
        </p:nvGrpSpPr>
        <p:grpSpPr>
          <a:xfrm>
            <a:off x="2094842" y="2425131"/>
            <a:ext cx="4824616" cy="2695724"/>
            <a:chOff x="4780928" y="2521037"/>
            <a:chExt cx="6294785" cy="3404366"/>
          </a:xfrm>
        </p:grpSpPr>
        <p:pic>
          <p:nvPicPr>
            <p:cNvPr id="12" name="그림 11" descr="실내, 장난감, 인형, 입은이(가) 표시된 사진&#10;&#10;자동 생성된 설명">
              <a:extLst>
                <a:ext uri="{FF2B5EF4-FFF2-40B4-BE49-F238E27FC236}">
                  <a16:creationId xmlns:a16="http://schemas.microsoft.com/office/drawing/2014/main" id="{87A3386F-06B5-47D9-AE7B-F7148354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928" y="2555928"/>
              <a:ext cx="1684737" cy="3334584"/>
            </a:xfrm>
            <a:prstGeom prst="rect">
              <a:avLst/>
            </a:prstGeom>
          </p:spPr>
        </p:pic>
        <p:pic>
          <p:nvPicPr>
            <p:cNvPr id="13" name="그림 12" descr="텍스트, 장난감, 인형이(가) 표시된 사진&#10;&#10;자동 생성된 설명">
              <a:extLst>
                <a:ext uri="{FF2B5EF4-FFF2-40B4-BE49-F238E27FC236}">
                  <a16:creationId xmlns:a16="http://schemas.microsoft.com/office/drawing/2014/main" id="{27175B91-7C3A-4E7E-A368-E0254C5E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428" y="2521037"/>
              <a:ext cx="1619940" cy="3404366"/>
            </a:xfrm>
            <a:prstGeom prst="rect">
              <a:avLst/>
            </a:prstGeom>
          </p:spPr>
        </p:pic>
        <p:pic>
          <p:nvPicPr>
            <p:cNvPr id="14" name="그림 13" descr="사람이(가) 표시된 사진&#10;&#10;자동 생성된 설명">
              <a:extLst>
                <a:ext uri="{FF2B5EF4-FFF2-40B4-BE49-F238E27FC236}">
                  <a16:creationId xmlns:a16="http://schemas.microsoft.com/office/drawing/2014/main" id="{B49BEA52-71B3-4D20-BE04-23F2B61D2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131" y="2533498"/>
              <a:ext cx="1734582" cy="3379444"/>
            </a:xfrm>
            <a:prstGeom prst="rect">
              <a:avLst/>
            </a:prstGeom>
          </p:spPr>
        </p:pic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ECDCF91-1EB8-41A2-8B56-D4C0F03262BB}"/>
              </a:ext>
            </a:extLst>
          </p:cNvPr>
          <p:cNvSpPr/>
          <p:nvPr/>
        </p:nvSpPr>
        <p:spPr>
          <a:xfrm>
            <a:off x="7342094" y="3164541"/>
            <a:ext cx="1169546" cy="1039906"/>
          </a:xfrm>
          <a:prstGeom prst="rightArrow">
            <a:avLst/>
          </a:prstGeom>
          <a:solidFill>
            <a:schemeClr val="bg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1" name="화살표: 아래로 구부러짐 20">
            <a:extLst>
              <a:ext uri="{FF2B5EF4-FFF2-40B4-BE49-F238E27FC236}">
                <a16:creationId xmlns:a16="http://schemas.microsoft.com/office/drawing/2014/main" id="{CD7DB596-05E9-4733-B1D7-4491FC579819}"/>
              </a:ext>
            </a:extLst>
          </p:cNvPr>
          <p:cNvSpPr/>
          <p:nvPr/>
        </p:nvSpPr>
        <p:spPr>
          <a:xfrm>
            <a:off x="2954115" y="1502501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1BA757DD-8F57-4E6B-B45F-080911AAB9D7}"/>
              </a:ext>
            </a:extLst>
          </p:cNvPr>
          <p:cNvSpPr/>
          <p:nvPr/>
        </p:nvSpPr>
        <p:spPr>
          <a:xfrm>
            <a:off x="830132" y="1502501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09AB041C-EE5F-4572-83B0-1328D7CF53B8}"/>
              </a:ext>
            </a:extLst>
          </p:cNvPr>
          <p:cNvSpPr/>
          <p:nvPr/>
        </p:nvSpPr>
        <p:spPr>
          <a:xfrm>
            <a:off x="4937172" y="1457463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2C5E3-EAF2-4B9B-BC2A-852D3DA3B8D1}"/>
              </a:ext>
            </a:extLst>
          </p:cNvPr>
          <p:cNvSpPr txBox="1"/>
          <p:nvPr/>
        </p:nvSpPr>
        <p:spPr>
          <a:xfrm>
            <a:off x="9044212" y="88309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9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51A1E6-E9AD-47C2-8A72-813642D1DFB0}"/>
              </a:ext>
            </a:extLst>
          </p:cNvPr>
          <p:cNvSpPr/>
          <p:nvPr/>
        </p:nvSpPr>
        <p:spPr>
          <a:xfrm>
            <a:off x="3199119" y="1763454"/>
            <a:ext cx="5880847" cy="4303059"/>
          </a:xfrm>
          <a:prstGeom prst="rect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3F2A72-7F91-4FB2-8BFD-5E43C03B1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243" y="2441986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0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7" name="그림 6" descr="사람, 남자이(가) 표시된 사진&#10;&#10;자동 생성된 설명">
            <a:extLst>
              <a:ext uri="{FF2B5EF4-FFF2-40B4-BE49-F238E27FC236}">
                <a16:creationId xmlns:a16="http://schemas.microsoft.com/office/drawing/2014/main" id="{C7AC02EE-63E5-41E0-9D29-B6DE691615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06" y="1839671"/>
            <a:ext cx="3603812" cy="37972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A606D-CB54-4DE4-92C1-C1E4F33578ED}"/>
              </a:ext>
            </a:extLst>
          </p:cNvPr>
          <p:cNvSpPr txBox="1"/>
          <p:nvPr/>
        </p:nvSpPr>
        <p:spPr>
          <a:xfrm>
            <a:off x="7793412" y="2337008"/>
            <a:ext cx="2665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</a:rPr>
              <a:t>!</a:t>
            </a:r>
            <a:endParaRPr lang="ko-KR" altLang="en-US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8008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0914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F5F09B-CC2E-4629-ABBD-574FC8700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18" y="2267856"/>
            <a:ext cx="1569347" cy="2840448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667B74B5-0B72-4314-BF0F-59BE6AC9443E}"/>
              </a:ext>
            </a:extLst>
          </p:cNvPr>
          <p:cNvGrpSpPr/>
          <p:nvPr/>
        </p:nvGrpSpPr>
        <p:grpSpPr>
          <a:xfrm>
            <a:off x="2094842" y="2425131"/>
            <a:ext cx="4824616" cy="2695724"/>
            <a:chOff x="4780928" y="2521037"/>
            <a:chExt cx="6294785" cy="3404366"/>
          </a:xfrm>
        </p:grpSpPr>
        <p:pic>
          <p:nvPicPr>
            <p:cNvPr id="12" name="그림 11" descr="실내, 장난감, 인형, 입은이(가) 표시된 사진&#10;&#10;자동 생성된 설명">
              <a:extLst>
                <a:ext uri="{FF2B5EF4-FFF2-40B4-BE49-F238E27FC236}">
                  <a16:creationId xmlns:a16="http://schemas.microsoft.com/office/drawing/2014/main" id="{87A3386F-06B5-47D9-AE7B-F7148354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928" y="2555928"/>
              <a:ext cx="1684737" cy="3334584"/>
            </a:xfrm>
            <a:prstGeom prst="rect">
              <a:avLst/>
            </a:prstGeom>
          </p:spPr>
        </p:pic>
        <p:pic>
          <p:nvPicPr>
            <p:cNvPr id="13" name="그림 12" descr="텍스트, 장난감, 인형이(가) 표시된 사진&#10;&#10;자동 생성된 설명">
              <a:extLst>
                <a:ext uri="{FF2B5EF4-FFF2-40B4-BE49-F238E27FC236}">
                  <a16:creationId xmlns:a16="http://schemas.microsoft.com/office/drawing/2014/main" id="{27175B91-7C3A-4E7E-A368-E0254C5E2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428" y="2521037"/>
              <a:ext cx="1619940" cy="3404366"/>
            </a:xfrm>
            <a:prstGeom prst="rect">
              <a:avLst/>
            </a:prstGeom>
          </p:spPr>
        </p:pic>
        <p:pic>
          <p:nvPicPr>
            <p:cNvPr id="14" name="그림 13" descr="사람이(가) 표시된 사진&#10;&#10;자동 생성된 설명">
              <a:extLst>
                <a:ext uri="{FF2B5EF4-FFF2-40B4-BE49-F238E27FC236}">
                  <a16:creationId xmlns:a16="http://schemas.microsoft.com/office/drawing/2014/main" id="{B49BEA52-71B3-4D20-BE04-23F2B61D2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131" y="2533498"/>
              <a:ext cx="1734582" cy="3379444"/>
            </a:xfrm>
            <a:prstGeom prst="rect">
              <a:avLst/>
            </a:prstGeom>
          </p:spPr>
        </p:pic>
      </p:grp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7ECDCF91-1EB8-41A2-8B56-D4C0F03262BB}"/>
              </a:ext>
            </a:extLst>
          </p:cNvPr>
          <p:cNvSpPr/>
          <p:nvPr/>
        </p:nvSpPr>
        <p:spPr>
          <a:xfrm>
            <a:off x="7342094" y="3164541"/>
            <a:ext cx="1169546" cy="1039906"/>
          </a:xfrm>
          <a:prstGeom prst="rightArrow">
            <a:avLst/>
          </a:prstGeom>
          <a:solidFill>
            <a:schemeClr val="bg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1" name="화살표: 아래로 구부러짐 20">
            <a:extLst>
              <a:ext uri="{FF2B5EF4-FFF2-40B4-BE49-F238E27FC236}">
                <a16:creationId xmlns:a16="http://schemas.microsoft.com/office/drawing/2014/main" id="{CD7DB596-05E9-4733-B1D7-4491FC579819}"/>
              </a:ext>
            </a:extLst>
          </p:cNvPr>
          <p:cNvSpPr/>
          <p:nvPr/>
        </p:nvSpPr>
        <p:spPr>
          <a:xfrm>
            <a:off x="2954115" y="1502501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4" name="화살표: 아래로 구부러짐 23">
            <a:extLst>
              <a:ext uri="{FF2B5EF4-FFF2-40B4-BE49-F238E27FC236}">
                <a16:creationId xmlns:a16="http://schemas.microsoft.com/office/drawing/2014/main" id="{1BA757DD-8F57-4E6B-B45F-080911AAB9D7}"/>
              </a:ext>
            </a:extLst>
          </p:cNvPr>
          <p:cNvSpPr/>
          <p:nvPr/>
        </p:nvSpPr>
        <p:spPr>
          <a:xfrm>
            <a:off x="830132" y="1502501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5" name="화살표: 아래로 구부러짐 24">
            <a:extLst>
              <a:ext uri="{FF2B5EF4-FFF2-40B4-BE49-F238E27FC236}">
                <a16:creationId xmlns:a16="http://schemas.microsoft.com/office/drawing/2014/main" id="{09AB041C-EE5F-4572-83B0-1328D7CF53B8}"/>
              </a:ext>
            </a:extLst>
          </p:cNvPr>
          <p:cNvSpPr/>
          <p:nvPr/>
        </p:nvSpPr>
        <p:spPr>
          <a:xfrm>
            <a:off x="4937172" y="1457463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2C5E3-EAF2-4B9B-BC2A-852D3DA3B8D1}"/>
              </a:ext>
            </a:extLst>
          </p:cNvPr>
          <p:cNvSpPr txBox="1"/>
          <p:nvPr/>
        </p:nvSpPr>
        <p:spPr>
          <a:xfrm>
            <a:off x="9044212" y="88309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0914" y="195943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 hidden="1">
            <a:extLst>
              <a:ext uri="{FF2B5EF4-FFF2-40B4-BE49-F238E27FC236}">
                <a16:creationId xmlns:a16="http://schemas.microsoft.com/office/drawing/2014/main" id="{58DD66FA-FFBC-460B-8675-E9327FE7CD78}"/>
              </a:ext>
            </a:extLst>
          </p:cNvPr>
          <p:cNvSpPr/>
          <p:nvPr/>
        </p:nvSpPr>
        <p:spPr>
          <a:xfrm>
            <a:off x="877352" y="666139"/>
            <a:ext cx="415174" cy="41517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3" name="extBox 2" hidden="1">
            <a:extLst>
              <a:ext uri="{FF2B5EF4-FFF2-40B4-BE49-F238E27FC236}">
                <a16:creationId xmlns:a16="http://schemas.microsoft.com/office/drawing/2014/main" id="{C81FC37D-FD4D-4AC5-95A3-1CC2B514B6A1}"/>
              </a:ext>
            </a:extLst>
          </p:cNvPr>
          <p:cNvSpPr txBox="1"/>
          <p:nvPr/>
        </p:nvSpPr>
        <p:spPr>
          <a:xfrm>
            <a:off x="833754" y="689060"/>
            <a:ext cx="50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98A8A"/>
                </a:solidFill>
              </a:rPr>
              <a:t>04</a:t>
            </a:r>
            <a:endParaRPr lang="ko-KR" altLang="en-US" b="1" i="1" dirty="0">
              <a:solidFill>
                <a:srgbClr val="F98A8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93F83-694D-4CD7-AA42-DC782047FDCF}"/>
              </a:ext>
            </a:extLst>
          </p:cNvPr>
          <p:cNvSpPr txBox="1"/>
          <p:nvPr/>
        </p:nvSpPr>
        <p:spPr>
          <a:xfrm>
            <a:off x="3300206" y="2788102"/>
            <a:ext cx="6435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유라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해나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민성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AB6B44-443E-4F79-8A73-80E6A4A9EB4E}"/>
              </a:ext>
            </a:extLst>
          </p:cNvPr>
          <p:cNvCxnSpPr>
            <a:cxnSpLocks/>
          </p:cNvCxnSpPr>
          <p:nvPr/>
        </p:nvCxnSpPr>
        <p:spPr>
          <a:xfrm>
            <a:off x="3771989" y="4069898"/>
            <a:ext cx="488791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16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0914" y="195943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 hidden="1">
            <a:extLst>
              <a:ext uri="{FF2B5EF4-FFF2-40B4-BE49-F238E27FC236}">
                <a16:creationId xmlns:a16="http://schemas.microsoft.com/office/drawing/2014/main" id="{58DD66FA-FFBC-460B-8675-E9327FE7CD78}"/>
              </a:ext>
            </a:extLst>
          </p:cNvPr>
          <p:cNvSpPr/>
          <p:nvPr/>
        </p:nvSpPr>
        <p:spPr>
          <a:xfrm>
            <a:off x="877352" y="666139"/>
            <a:ext cx="415174" cy="41517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3" name="extBox 2" hidden="1">
            <a:extLst>
              <a:ext uri="{FF2B5EF4-FFF2-40B4-BE49-F238E27FC236}">
                <a16:creationId xmlns:a16="http://schemas.microsoft.com/office/drawing/2014/main" id="{C81FC37D-FD4D-4AC5-95A3-1CC2B514B6A1}"/>
              </a:ext>
            </a:extLst>
          </p:cNvPr>
          <p:cNvSpPr txBox="1"/>
          <p:nvPr/>
        </p:nvSpPr>
        <p:spPr>
          <a:xfrm>
            <a:off x="833754" y="689060"/>
            <a:ext cx="50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98A8A"/>
                </a:solidFill>
              </a:rPr>
              <a:t>04</a:t>
            </a:r>
            <a:endParaRPr lang="ko-KR" altLang="en-US" b="1" i="1" dirty="0">
              <a:solidFill>
                <a:srgbClr val="F98A8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93F83-694D-4CD7-AA42-DC782047FDCF}"/>
              </a:ext>
            </a:extLst>
          </p:cNvPr>
          <p:cNvSpPr txBox="1"/>
          <p:nvPr/>
        </p:nvSpPr>
        <p:spPr>
          <a:xfrm>
            <a:off x="4378235" y="2921168"/>
            <a:ext cx="64354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/>
                </a:solidFill>
              </a:rPr>
              <a:t>준석</a:t>
            </a:r>
            <a:r>
              <a:rPr lang="en-US" altLang="ko-KR" sz="6000" dirty="0">
                <a:solidFill>
                  <a:schemeClr val="bg1"/>
                </a:solidFill>
              </a:rPr>
              <a:t>, </a:t>
            </a:r>
            <a:r>
              <a:rPr lang="ko-KR" altLang="en-US" sz="6000" dirty="0">
                <a:solidFill>
                  <a:schemeClr val="bg1"/>
                </a:solidFill>
              </a:rPr>
              <a:t>소정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AB6B44-443E-4F79-8A73-80E6A4A9EB4E}"/>
              </a:ext>
            </a:extLst>
          </p:cNvPr>
          <p:cNvCxnSpPr>
            <a:cxnSpLocks/>
          </p:cNvCxnSpPr>
          <p:nvPr/>
        </p:nvCxnSpPr>
        <p:spPr>
          <a:xfrm>
            <a:off x="3771989" y="4069898"/>
            <a:ext cx="488791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67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C5FB9-EDD9-4455-8ACE-418B2A4DE917}"/>
              </a:ext>
            </a:extLst>
          </p:cNvPr>
          <p:cNvSpPr txBox="1"/>
          <p:nvPr/>
        </p:nvSpPr>
        <p:spPr>
          <a:xfrm>
            <a:off x="4807974" y="2840113"/>
            <a:ext cx="594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과제</a:t>
            </a:r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64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5C5FB9-EDD9-4455-8ACE-418B2A4DE917}"/>
              </a:ext>
            </a:extLst>
          </p:cNvPr>
          <p:cNvSpPr txBox="1"/>
          <p:nvPr/>
        </p:nvSpPr>
        <p:spPr>
          <a:xfrm>
            <a:off x="3554360" y="2903250"/>
            <a:ext cx="594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05987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68580CA-47FD-4182-B749-EA3A11A7B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934" y="1691098"/>
            <a:ext cx="4239217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25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41BC5F3-DFC0-46F5-9E45-1F2CAED8F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3A9782C2-B48D-476D-A566-057848ACD7C2}"/>
              </a:ext>
            </a:extLst>
          </p:cNvPr>
          <p:cNvSpPr/>
          <p:nvPr/>
        </p:nvSpPr>
        <p:spPr>
          <a:xfrm>
            <a:off x="502024" y="1452283"/>
            <a:ext cx="5477435" cy="860612"/>
          </a:xfrm>
          <a:prstGeom prst="rect">
            <a:avLst/>
          </a:prstGeom>
          <a:solidFill>
            <a:schemeClr val="tx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40BA7A-B921-4C25-9823-8F3995CBB3BB}"/>
              </a:ext>
            </a:extLst>
          </p:cNvPr>
          <p:cNvSpPr/>
          <p:nvPr/>
        </p:nvSpPr>
        <p:spPr>
          <a:xfrm>
            <a:off x="502024" y="2312895"/>
            <a:ext cx="5477435" cy="8606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471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F4E7515-A6B0-4D14-9F45-FB29A14AAE90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5F5DE3-E8BF-4C24-9AF8-EEDD32D43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312" y="1818939"/>
            <a:ext cx="4855982" cy="373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2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3973921" y="2708715"/>
            <a:ext cx="594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JS </a:t>
            </a:r>
            <a:r>
              <a:rPr lang="ko-KR" altLang="en-US" sz="9600" dirty="0">
                <a:solidFill>
                  <a:schemeClr val="bg1"/>
                </a:solidFill>
              </a:rPr>
              <a:t>심화</a:t>
            </a:r>
          </a:p>
        </p:txBody>
      </p:sp>
    </p:spTree>
    <p:extLst>
      <p:ext uri="{BB962C8B-B14F-4D97-AF65-F5344CB8AC3E}">
        <p14:creationId xmlns:p14="http://schemas.microsoft.com/office/powerpoint/2010/main" val="786346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3092824" y="3240222"/>
            <a:ext cx="7234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0" i="0" u="none" strike="noStrike" dirty="0">
                <a:effectLst/>
                <a:latin typeface="NotoSansKR"/>
                <a:hlinkClick r:id="rId3"/>
              </a:rPr>
              <a:t>https://poiemaweb.com/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353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11" name="Picture 2" descr="Brendan Eich - Wikipedia">
            <a:extLst>
              <a:ext uri="{FF2B5EF4-FFF2-40B4-BE49-F238E27FC236}">
                <a16:creationId xmlns:a16="http://schemas.microsoft.com/office/drawing/2014/main" id="{27135EAC-622B-4FFC-AA38-C772CC8C5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179" y="1730411"/>
            <a:ext cx="3553641" cy="3691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4448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3168878" y="2644170"/>
            <a:ext cx="594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설문 조사</a:t>
            </a:r>
          </a:p>
        </p:txBody>
      </p:sp>
    </p:spTree>
    <p:extLst>
      <p:ext uri="{BB962C8B-B14F-4D97-AF65-F5344CB8AC3E}">
        <p14:creationId xmlns:p14="http://schemas.microsoft.com/office/powerpoint/2010/main" val="37266423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20914" y="195943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i="1" kern="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양쪽 모서리가 둥근 사각형 5" hidden="1"/>
          <p:cNvSpPr/>
          <p:nvPr/>
        </p:nvSpPr>
        <p:spPr>
          <a:xfrm>
            <a:off x="464457" y="1261422"/>
            <a:ext cx="11350172" cy="5851237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32" name="타원 31" hidden="1">
            <a:extLst>
              <a:ext uri="{FF2B5EF4-FFF2-40B4-BE49-F238E27FC236}">
                <a16:creationId xmlns:a16="http://schemas.microsoft.com/office/drawing/2014/main" id="{58DD66FA-FFBC-460B-8675-E9327FE7CD78}"/>
              </a:ext>
            </a:extLst>
          </p:cNvPr>
          <p:cNvSpPr/>
          <p:nvPr/>
        </p:nvSpPr>
        <p:spPr>
          <a:xfrm>
            <a:off x="877352" y="666139"/>
            <a:ext cx="415174" cy="415174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dirty="0">
              <a:solidFill>
                <a:prstClr val="white"/>
              </a:solidFill>
            </a:endParaRPr>
          </a:p>
        </p:txBody>
      </p:sp>
      <p:sp>
        <p:nvSpPr>
          <p:cNvPr id="3" name="extBox 2" hidden="1">
            <a:extLst>
              <a:ext uri="{FF2B5EF4-FFF2-40B4-BE49-F238E27FC236}">
                <a16:creationId xmlns:a16="http://schemas.microsoft.com/office/drawing/2014/main" id="{C81FC37D-FD4D-4AC5-95A3-1CC2B514B6A1}"/>
              </a:ext>
            </a:extLst>
          </p:cNvPr>
          <p:cNvSpPr txBox="1"/>
          <p:nvPr/>
        </p:nvSpPr>
        <p:spPr>
          <a:xfrm>
            <a:off x="833754" y="689060"/>
            <a:ext cx="502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i="1" dirty="0">
                <a:solidFill>
                  <a:srgbClr val="F98A8A"/>
                </a:solidFill>
              </a:rPr>
              <a:t>04</a:t>
            </a:r>
            <a:endParaRPr lang="ko-KR" altLang="en-US" b="1" i="1" dirty="0">
              <a:solidFill>
                <a:srgbClr val="F98A8A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193F83-694D-4CD7-AA42-DC782047FDCF}"/>
              </a:ext>
            </a:extLst>
          </p:cNvPr>
          <p:cNvSpPr txBox="1"/>
          <p:nvPr/>
        </p:nvSpPr>
        <p:spPr>
          <a:xfrm>
            <a:off x="3972559" y="2921168"/>
            <a:ext cx="4490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THANK YOU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5AB6B44-443E-4F79-8A73-80E6A4A9EB4E}"/>
              </a:ext>
            </a:extLst>
          </p:cNvPr>
          <p:cNvCxnSpPr>
            <a:cxnSpLocks/>
          </p:cNvCxnSpPr>
          <p:nvPr/>
        </p:nvCxnSpPr>
        <p:spPr>
          <a:xfrm>
            <a:off x="4542954" y="3850302"/>
            <a:ext cx="3349931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37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>
                <a:solidFill>
                  <a:srgbClr val="FD8C8C"/>
                </a:solidFill>
              </a:rPr>
              <a:t>JS</a:t>
            </a:r>
            <a:r>
              <a:rPr lang="ko-KR" altLang="en-US" sz="2400" b="1" kern="0">
                <a:solidFill>
                  <a:srgbClr val="FD8C8C"/>
                </a:solidFill>
              </a:rPr>
              <a:t> </a:t>
            </a:r>
            <a:r>
              <a:rPr lang="en-US" altLang="ko-KR" sz="2400" b="1" kern="0">
                <a:solidFill>
                  <a:schemeClr val="bg1"/>
                </a:solidFill>
              </a:rPr>
              <a:t>2</a:t>
            </a:r>
            <a:r>
              <a:rPr lang="ko-KR" altLang="en-US" sz="2400" b="1" kern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39839809-6FA5-4156-AE7C-3387D72DD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587" y="1929459"/>
            <a:ext cx="3346019" cy="33460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66583E2-C3BB-4B08-A63C-B5A0672050ED}"/>
              </a:ext>
            </a:extLst>
          </p:cNvPr>
          <p:cNvSpPr txBox="1"/>
          <p:nvPr/>
        </p:nvSpPr>
        <p:spPr>
          <a:xfrm>
            <a:off x="4294094" y="2722764"/>
            <a:ext cx="609600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				</a:t>
            </a:r>
            <a:r>
              <a:rPr lang="en-US" altLang="ko-KR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Script</a:t>
            </a:r>
            <a:endParaRPr lang="ko-KR" altLang="en-US" sz="8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7981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64457" y="1750644"/>
            <a:ext cx="11350172" cy="5107356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 hidden="1">
            <a:extLst>
              <a:ext uri="{FF2B5EF4-FFF2-40B4-BE49-F238E27FC236}">
                <a16:creationId xmlns:a16="http://schemas.microsoft.com/office/drawing/2014/main" id="{34FFD37C-925D-42A6-84CD-A1C2543CBD08}"/>
              </a:ext>
            </a:extLst>
          </p:cNvPr>
          <p:cNvSpPr txBox="1"/>
          <p:nvPr/>
        </p:nvSpPr>
        <p:spPr>
          <a:xfrm>
            <a:off x="1466619" y="252178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Hobby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37" name="TextBox 36" hidden="1">
            <a:extLst>
              <a:ext uri="{FF2B5EF4-FFF2-40B4-BE49-F238E27FC236}">
                <a16:creationId xmlns:a16="http://schemas.microsoft.com/office/drawing/2014/main" id="{286BD672-B12C-47EE-8BD1-91CDAFDB9C0C}"/>
              </a:ext>
            </a:extLst>
          </p:cNvPr>
          <p:cNvSpPr txBox="1"/>
          <p:nvPr/>
        </p:nvSpPr>
        <p:spPr>
          <a:xfrm>
            <a:off x="2603223" y="5411912"/>
            <a:ext cx="510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Pet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2E996495-4679-4828-95E1-F9F754082107}"/>
              </a:ext>
            </a:extLst>
          </p:cNvPr>
          <p:cNvSpPr txBox="1"/>
          <p:nvPr/>
        </p:nvSpPr>
        <p:spPr>
          <a:xfrm>
            <a:off x="9178902" y="329325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Study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13" name="TextBox 12" hidden="1">
            <a:extLst>
              <a:ext uri="{FF2B5EF4-FFF2-40B4-BE49-F238E27FC236}">
                <a16:creationId xmlns:a16="http://schemas.microsoft.com/office/drawing/2014/main" id="{AB6251E7-35DA-436D-8A58-501C4F57CE64}"/>
              </a:ext>
            </a:extLst>
          </p:cNvPr>
          <p:cNvSpPr txBox="1"/>
          <p:nvPr/>
        </p:nvSpPr>
        <p:spPr>
          <a:xfrm>
            <a:off x="4449387" y="2235236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University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20" name="TextBox 19" hidden="1">
            <a:extLst>
              <a:ext uri="{FF2B5EF4-FFF2-40B4-BE49-F238E27FC236}">
                <a16:creationId xmlns:a16="http://schemas.microsoft.com/office/drawing/2014/main" id="{4BCEDE4F-339D-4BEF-A34F-F97AAB2EE67B}"/>
              </a:ext>
            </a:extLst>
          </p:cNvPr>
          <p:cNvSpPr txBox="1"/>
          <p:nvPr/>
        </p:nvSpPr>
        <p:spPr>
          <a:xfrm>
            <a:off x="6727661" y="602134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Cafe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22" name="TextBox 21" hidden="1">
            <a:extLst>
              <a:ext uri="{FF2B5EF4-FFF2-40B4-BE49-F238E27FC236}">
                <a16:creationId xmlns:a16="http://schemas.microsoft.com/office/drawing/2014/main" id="{8D0888EF-80F6-4439-B96C-CD8F7E8F1666}"/>
              </a:ext>
            </a:extLst>
          </p:cNvPr>
          <p:cNvSpPr txBox="1"/>
          <p:nvPr/>
        </p:nvSpPr>
        <p:spPr>
          <a:xfrm>
            <a:off x="7733207" y="1574229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Interior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7" name="TextBox 6" hidden="1">
            <a:extLst>
              <a:ext uri="{FF2B5EF4-FFF2-40B4-BE49-F238E27FC236}">
                <a16:creationId xmlns:a16="http://schemas.microsoft.com/office/drawing/2014/main" id="{B5D3CA0B-25B3-47A5-80CA-E0CBE21FFD2F}"/>
              </a:ext>
            </a:extLst>
          </p:cNvPr>
          <p:cNvSpPr txBox="1"/>
          <p:nvPr/>
        </p:nvSpPr>
        <p:spPr>
          <a:xfrm>
            <a:off x="7119671" y="1650067"/>
            <a:ext cx="399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0" dirty="0">
                <a:solidFill>
                  <a:srgbClr val="5F6368"/>
                </a:solidFill>
                <a:effectLst/>
                <a:latin typeface="Apple SD Gothic Neo"/>
              </a:rPr>
              <a:t>Alzheimer’s Disease</a:t>
            </a:r>
            <a:endParaRPr lang="ko-KR" altLang="en-US" sz="3600" dirty="0"/>
          </a:p>
        </p:txBody>
      </p:sp>
      <p:sp>
        <p:nvSpPr>
          <p:cNvPr id="36" name="TextBox 35" hidden="1">
            <a:extLst>
              <a:ext uri="{FF2B5EF4-FFF2-40B4-BE49-F238E27FC236}">
                <a16:creationId xmlns:a16="http://schemas.microsoft.com/office/drawing/2014/main" id="{8448040F-C59C-46AE-BF1C-EB3CE77E710C}"/>
              </a:ext>
            </a:extLst>
          </p:cNvPr>
          <p:cNvSpPr txBox="1"/>
          <p:nvPr/>
        </p:nvSpPr>
        <p:spPr>
          <a:xfrm>
            <a:off x="8996053" y="5890660"/>
            <a:ext cx="21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333F50"/>
                </a:solidFill>
                <a:latin typeface="Apple SD Gothic Neo"/>
              </a:rPr>
              <a:t>Alzheimer’s</a:t>
            </a:r>
            <a:r>
              <a:rPr lang="en-US" altLang="ko-KR" b="1" dirty="0">
                <a:solidFill>
                  <a:srgbClr val="5F6368"/>
                </a:solidFill>
                <a:latin typeface="Apple SD Gothic Neo"/>
              </a:rPr>
              <a:t> </a:t>
            </a:r>
            <a:r>
              <a:rPr lang="en-US" altLang="ko-KR" dirty="0">
                <a:solidFill>
                  <a:srgbClr val="E5E1E5"/>
                </a:solidFill>
              </a:rPr>
              <a:t>Disease</a:t>
            </a:r>
            <a:endParaRPr lang="ko-KR" altLang="en-US" dirty="0">
              <a:solidFill>
                <a:srgbClr val="E5E1E5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8FA28B49-2EDC-4AC6-9126-066DFBBBE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204" y="2285310"/>
            <a:ext cx="5026796" cy="3673428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F79AF58-AB37-4413-A309-B15989DDAA1B}"/>
              </a:ext>
            </a:extLst>
          </p:cNvPr>
          <p:cNvSpPr/>
          <p:nvPr/>
        </p:nvSpPr>
        <p:spPr>
          <a:xfrm>
            <a:off x="7010400" y="3092824"/>
            <a:ext cx="3541059" cy="2079811"/>
          </a:xfrm>
          <a:prstGeom prst="rightArrow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584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6" name="양쪽 모서리가 둥근 사각형 5"/>
          <p:cNvSpPr/>
          <p:nvPr/>
        </p:nvSpPr>
        <p:spPr>
          <a:xfrm>
            <a:off x="464457" y="1750644"/>
            <a:ext cx="11350172" cy="5107356"/>
          </a:xfrm>
          <a:prstGeom prst="round2SameRect">
            <a:avLst>
              <a:gd name="adj1" fmla="val 5592"/>
              <a:gd name="adj2" fmla="val 0"/>
            </a:avLst>
          </a:prstGeom>
          <a:solidFill>
            <a:schemeClr val="bg1"/>
          </a:solidFill>
          <a:ln w="22225">
            <a:solidFill>
              <a:schemeClr val="bg1"/>
            </a:solidFill>
          </a:ln>
          <a:effectLst>
            <a:outerShdw blurRad="609600" dist="965200" dir="16200000" sx="83000" sy="83000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64471B3-5C4E-4D4A-AFE3-AC9C18361C0C}"/>
              </a:ext>
            </a:extLst>
          </p:cNvPr>
          <p:cNvSpPr/>
          <p:nvPr/>
        </p:nvSpPr>
        <p:spPr>
          <a:xfrm>
            <a:off x="-213360" y="-1686049"/>
            <a:ext cx="12192000" cy="10541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dist="12700" dir="5400000" algn="t" rotWithShape="0">
              <a:srgbClr val="BBB3CB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800" b="1" i="1" kern="0" dirty="0">
                <a:solidFill>
                  <a:prstClr val="white"/>
                </a:solidFill>
              </a:rPr>
              <a:t>PPT PRESENTATION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800" kern="0" dirty="0">
                <a:solidFill>
                  <a:prstClr val="white"/>
                </a:solidFill>
              </a:rPr>
              <a:t>Enjoy your stylish business and campus life with BIZCAM</a:t>
            </a:r>
            <a:endParaRPr lang="ko-KR" altLang="en-US" sz="5400" kern="0" dirty="0">
              <a:solidFill>
                <a:prstClr val="white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9947D6-AB4C-4F66-B954-3429BF03D6F6}"/>
              </a:ext>
            </a:extLst>
          </p:cNvPr>
          <p:cNvSpPr/>
          <p:nvPr/>
        </p:nvSpPr>
        <p:spPr>
          <a:xfrm>
            <a:off x="1710813" y="-3775587"/>
            <a:ext cx="6194322" cy="1665952"/>
          </a:xfrm>
          <a:prstGeom prst="rect">
            <a:avLst/>
          </a:prstGeom>
          <a:solidFill>
            <a:srgbClr val="E5E1E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 hidden="1">
            <a:extLst>
              <a:ext uri="{FF2B5EF4-FFF2-40B4-BE49-F238E27FC236}">
                <a16:creationId xmlns:a16="http://schemas.microsoft.com/office/drawing/2014/main" id="{34FFD37C-925D-42A6-84CD-A1C2543CBD08}"/>
              </a:ext>
            </a:extLst>
          </p:cNvPr>
          <p:cNvSpPr txBox="1"/>
          <p:nvPr/>
        </p:nvSpPr>
        <p:spPr>
          <a:xfrm>
            <a:off x="1466619" y="252178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Hobby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37" name="TextBox 36" hidden="1">
            <a:extLst>
              <a:ext uri="{FF2B5EF4-FFF2-40B4-BE49-F238E27FC236}">
                <a16:creationId xmlns:a16="http://schemas.microsoft.com/office/drawing/2014/main" id="{286BD672-B12C-47EE-8BD1-91CDAFDB9C0C}"/>
              </a:ext>
            </a:extLst>
          </p:cNvPr>
          <p:cNvSpPr txBox="1"/>
          <p:nvPr/>
        </p:nvSpPr>
        <p:spPr>
          <a:xfrm>
            <a:off x="2603223" y="5411912"/>
            <a:ext cx="510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Pet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12" name="TextBox 11" hidden="1">
            <a:extLst>
              <a:ext uri="{FF2B5EF4-FFF2-40B4-BE49-F238E27FC236}">
                <a16:creationId xmlns:a16="http://schemas.microsoft.com/office/drawing/2014/main" id="{2E996495-4679-4828-95E1-F9F754082107}"/>
              </a:ext>
            </a:extLst>
          </p:cNvPr>
          <p:cNvSpPr txBox="1"/>
          <p:nvPr/>
        </p:nvSpPr>
        <p:spPr>
          <a:xfrm>
            <a:off x="9178902" y="3293255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Study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13" name="TextBox 12" hidden="1">
            <a:extLst>
              <a:ext uri="{FF2B5EF4-FFF2-40B4-BE49-F238E27FC236}">
                <a16:creationId xmlns:a16="http://schemas.microsoft.com/office/drawing/2014/main" id="{AB6251E7-35DA-436D-8A58-501C4F57CE64}"/>
              </a:ext>
            </a:extLst>
          </p:cNvPr>
          <p:cNvSpPr txBox="1"/>
          <p:nvPr/>
        </p:nvSpPr>
        <p:spPr>
          <a:xfrm>
            <a:off x="4449387" y="2235236"/>
            <a:ext cx="12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University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20" name="TextBox 19" hidden="1">
            <a:extLst>
              <a:ext uri="{FF2B5EF4-FFF2-40B4-BE49-F238E27FC236}">
                <a16:creationId xmlns:a16="http://schemas.microsoft.com/office/drawing/2014/main" id="{4BCEDE4F-339D-4BEF-A34F-F97AAB2EE67B}"/>
              </a:ext>
            </a:extLst>
          </p:cNvPr>
          <p:cNvSpPr txBox="1"/>
          <p:nvPr/>
        </p:nvSpPr>
        <p:spPr>
          <a:xfrm>
            <a:off x="6727661" y="6021349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Cafe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22" name="TextBox 21" hidden="1">
            <a:extLst>
              <a:ext uri="{FF2B5EF4-FFF2-40B4-BE49-F238E27FC236}">
                <a16:creationId xmlns:a16="http://schemas.microsoft.com/office/drawing/2014/main" id="{8D0888EF-80F6-4439-B96C-CD8F7E8F1666}"/>
              </a:ext>
            </a:extLst>
          </p:cNvPr>
          <p:cNvSpPr txBox="1"/>
          <p:nvPr/>
        </p:nvSpPr>
        <p:spPr>
          <a:xfrm>
            <a:off x="7733207" y="1574229"/>
            <a:ext cx="939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E5E1E5"/>
                </a:solidFill>
              </a:rPr>
              <a:t>Interior</a:t>
            </a:r>
            <a:endParaRPr lang="ko-KR" altLang="en-US" dirty="0">
              <a:solidFill>
                <a:srgbClr val="E5E1E5"/>
              </a:solidFill>
            </a:endParaRPr>
          </a:p>
        </p:txBody>
      </p:sp>
      <p:sp>
        <p:nvSpPr>
          <p:cNvPr id="7" name="TextBox 6" hidden="1">
            <a:extLst>
              <a:ext uri="{FF2B5EF4-FFF2-40B4-BE49-F238E27FC236}">
                <a16:creationId xmlns:a16="http://schemas.microsoft.com/office/drawing/2014/main" id="{B5D3CA0B-25B3-47A5-80CA-E0CBE21FFD2F}"/>
              </a:ext>
            </a:extLst>
          </p:cNvPr>
          <p:cNvSpPr txBox="1"/>
          <p:nvPr/>
        </p:nvSpPr>
        <p:spPr>
          <a:xfrm>
            <a:off x="7119671" y="1650067"/>
            <a:ext cx="3992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0" dirty="0">
                <a:solidFill>
                  <a:srgbClr val="5F6368"/>
                </a:solidFill>
                <a:effectLst/>
                <a:latin typeface="Apple SD Gothic Neo"/>
              </a:rPr>
              <a:t>Alzheimer’s Disease</a:t>
            </a:r>
            <a:endParaRPr lang="ko-KR" altLang="en-US" sz="3600" dirty="0"/>
          </a:p>
        </p:txBody>
      </p:sp>
      <p:sp>
        <p:nvSpPr>
          <p:cNvPr id="36" name="TextBox 35" hidden="1">
            <a:extLst>
              <a:ext uri="{FF2B5EF4-FFF2-40B4-BE49-F238E27FC236}">
                <a16:creationId xmlns:a16="http://schemas.microsoft.com/office/drawing/2014/main" id="{8448040F-C59C-46AE-BF1C-EB3CE77E710C}"/>
              </a:ext>
            </a:extLst>
          </p:cNvPr>
          <p:cNvSpPr txBox="1"/>
          <p:nvPr/>
        </p:nvSpPr>
        <p:spPr>
          <a:xfrm>
            <a:off x="8996053" y="5890660"/>
            <a:ext cx="213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333F50"/>
                </a:solidFill>
                <a:latin typeface="Apple SD Gothic Neo"/>
              </a:rPr>
              <a:t>Alzheimer’s</a:t>
            </a:r>
            <a:r>
              <a:rPr lang="en-US" altLang="ko-KR" b="1" dirty="0">
                <a:solidFill>
                  <a:srgbClr val="5F6368"/>
                </a:solidFill>
                <a:latin typeface="Apple SD Gothic Neo"/>
              </a:rPr>
              <a:t> </a:t>
            </a:r>
            <a:r>
              <a:rPr lang="en-US" altLang="ko-KR" dirty="0">
                <a:solidFill>
                  <a:srgbClr val="E5E1E5"/>
                </a:solidFill>
              </a:rPr>
              <a:t>Disease</a:t>
            </a:r>
            <a:endParaRPr lang="ko-KR" altLang="en-US" dirty="0">
              <a:solidFill>
                <a:srgbClr val="E5E1E5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33350BB-1AA1-4C5B-8550-3C0431577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008" y="2222819"/>
            <a:ext cx="5501069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72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r>
              <a:rPr lang="en-US" altLang="ko-KR" sz="2400" b="1" kern="0" dirty="0">
                <a:solidFill>
                  <a:srgbClr val="FD8C8C"/>
                </a:solidFill>
              </a:rPr>
              <a:t>JS</a:t>
            </a:r>
            <a:r>
              <a:rPr lang="ko-KR" altLang="en-US" sz="2400" b="1" kern="0" dirty="0">
                <a:solidFill>
                  <a:srgbClr val="FD8C8C"/>
                </a:solidFill>
              </a:rPr>
              <a:t> </a:t>
            </a:r>
            <a:r>
              <a:rPr lang="en-US" altLang="ko-KR" sz="2400" b="1" kern="0" dirty="0">
                <a:solidFill>
                  <a:schemeClr val="bg1"/>
                </a:solidFill>
              </a:rPr>
              <a:t>2</a:t>
            </a:r>
            <a:r>
              <a:rPr lang="ko-KR" altLang="en-US" sz="2400" b="1" kern="0" dirty="0">
                <a:solidFill>
                  <a:schemeClr val="bg1"/>
                </a:solidFill>
              </a:rPr>
              <a:t>주차 스터디</a:t>
            </a: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464457" y="1261422"/>
            <a:ext cx="11350172" cy="5851237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F7B0B29-D29F-44A6-9D1E-F3BCB811329F}"/>
              </a:ext>
            </a:extLst>
          </p:cNvPr>
          <p:cNvSpPr txBox="1"/>
          <p:nvPr/>
        </p:nvSpPr>
        <p:spPr>
          <a:xfrm>
            <a:off x="4668162" y="3040410"/>
            <a:ext cx="50383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600" dirty="0">
                <a:solidFill>
                  <a:schemeClr val="bg1"/>
                </a:solidFill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846158697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33F50"/>
        </a:solidFill>
        <a:ln w="22225">
          <a:noFill/>
        </a:ln>
      </a:spPr>
      <a:bodyPr rtlCol="0" anchor="t"/>
      <a:lstStyle>
        <a:defPPr algn="l" latinLnBrk="0">
          <a:lnSpc>
            <a:spcPct val="150000"/>
          </a:lnSpc>
          <a:defRPr sz="2400" b="1" i="1" kern="0" dirty="0" smtClean="0">
            <a:solidFill>
              <a:srgbClr val="FD8C8C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4635</TotalTime>
  <Words>523</Words>
  <Application>Microsoft Office PowerPoint</Application>
  <PresentationFormat>와이드스크린</PresentationFormat>
  <Paragraphs>158</Paragraphs>
  <Slides>51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8" baseType="lpstr">
      <vt:lpstr>Apple SD Gothic Neo</vt:lpstr>
      <vt:lpstr>-apple-system</vt:lpstr>
      <vt:lpstr>NotoSansKR</vt:lpstr>
      <vt:lpstr>나눔스퀘어라운드 ExtraBold</vt:lpstr>
      <vt:lpstr>맑은 고딕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이성규</cp:lastModifiedBy>
  <cp:revision>89</cp:revision>
  <dcterms:created xsi:type="dcterms:W3CDTF">2020-06-11T13:53:37Z</dcterms:created>
  <dcterms:modified xsi:type="dcterms:W3CDTF">2021-09-17T15:31:52Z</dcterms:modified>
</cp:coreProperties>
</file>